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50" r:id="rId2"/>
    <p:sldMasterId id="2147483651" r:id="rId3"/>
  </p:sldMasterIdLst>
  <p:notesMasterIdLst>
    <p:notesMasterId r:id="rId28"/>
  </p:notesMasterIdLst>
  <p:handoutMasterIdLst>
    <p:handoutMasterId r:id="rId29"/>
  </p:handoutMasterIdLst>
  <p:sldIdLst>
    <p:sldId id="314" r:id="rId4"/>
    <p:sldId id="347" r:id="rId5"/>
    <p:sldId id="348" r:id="rId6"/>
    <p:sldId id="261" r:id="rId7"/>
    <p:sldId id="349" r:id="rId8"/>
    <p:sldId id="303" r:id="rId9"/>
    <p:sldId id="322" r:id="rId10"/>
    <p:sldId id="369" r:id="rId11"/>
    <p:sldId id="370" r:id="rId12"/>
    <p:sldId id="371" r:id="rId13"/>
    <p:sldId id="373" r:id="rId14"/>
    <p:sldId id="374" r:id="rId15"/>
    <p:sldId id="375" r:id="rId16"/>
    <p:sldId id="376" r:id="rId17"/>
    <p:sldId id="377" r:id="rId18"/>
    <p:sldId id="378" r:id="rId19"/>
    <p:sldId id="345" r:id="rId20"/>
    <p:sldId id="306" r:id="rId21"/>
    <p:sldId id="260" r:id="rId22"/>
    <p:sldId id="307" r:id="rId23"/>
    <p:sldId id="308" r:id="rId24"/>
    <p:sldId id="319" r:id="rId25"/>
    <p:sldId id="318" r:id="rId26"/>
    <p:sldId id="320" r:id="rId27"/>
  </p:sldIdLst>
  <p:sldSz cx="13004800" cy="9753600"/>
  <p:notesSz cx="6858000" cy="9144000"/>
  <p:defaultTextStyle>
    <a:defPPr>
      <a:defRPr lang="en-US"/>
    </a:defPPr>
    <a:lvl1pPr algn="l" rtl="0" eaLnBrk="0" fontAlgn="base" hangingPunct="0">
      <a:spcBef>
        <a:spcPct val="0"/>
      </a:spcBef>
      <a:spcAft>
        <a:spcPct val="0"/>
      </a:spcAft>
      <a:defRPr sz="4200" kern="1200">
        <a:solidFill>
          <a:srgbClr val="000000"/>
        </a:solidFill>
        <a:latin typeface="Gill Sans" charset="0"/>
        <a:ea typeface="ヒラギノ角ゴ ProN W3" charset="-128"/>
        <a:cs typeface="ヒラギノ角ゴ ProN W3" charset="-128"/>
        <a:sym typeface="Gill Sans" charset="0"/>
      </a:defRPr>
    </a:lvl1pPr>
    <a:lvl2pPr marL="457200" algn="l" rtl="0" eaLnBrk="0" fontAlgn="base" hangingPunct="0">
      <a:spcBef>
        <a:spcPct val="0"/>
      </a:spcBef>
      <a:spcAft>
        <a:spcPct val="0"/>
      </a:spcAft>
      <a:defRPr sz="4200" kern="1200">
        <a:solidFill>
          <a:srgbClr val="000000"/>
        </a:solidFill>
        <a:latin typeface="Gill Sans" charset="0"/>
        <a:ea typeface="ヒラギノ角ゴ ProN W3" charset="-128"/>
        <a:cs typeface="ヒラギノ角ゴ ProN W3" charset="-128"/>
        <a:sym typeface="Gill Sans" charset="0"/>
      </a:defRPr>
    </a:lvl2pPr>
    <a:lvl3pPr marL="914400" algn="l" rtl="0" eaLnBrk="0" fontAlgn="base" hangingPunct="0">
      <a:spcBef>
        <a:spcPct val="0"/>
      </a:spcBef>
      <a:spcAft>
        <a:spcPct val="0"/>
      </a:spcAft>
      <a:defRPr sz="4200" kern="1200">
        <a:solidFill>
          <a:srgbClr val="000000"/>
        </a:solidFill>
        <a:latin typeface="Gill Sans" charset="0"/>
        <a:ea typeface="ヒラギノ角ゴ ProN W3" charset="-128"/>
        <a:cs typeface="ヒラギノ角ゴ ProN W3" charset="-128"/>
        <a:sym typeface="Gill Sans" charset="0"/>
      </a:defRPr>
    </a:lvl3pPr>
    <a:lvl4pPr marL="1371600" algn="l" rtl="0" eaLnBrk="0" fontAlgn="base" hangingPunct="0">
      <a:spcBef>
        <a:spcPct val="0"/>
      </a:spcBef>
      <a:spcAft>
        <a:spcPct val="0"/>
      </a:spcAft>
      <a:defRPr sz="4200" kern="1200">
        <a:solidFill>
          <a:srgbClr val="000000"/>
        </a:solidFill>
        <a:latin typeface="Gill Sans" charset="0"/>
        <a:ea typeface="ヒラギノ角ゴ ProN W3" charset="-128"/>
        <a:cs typeface="ヒラギノ角ゴ ProN W3" charset="-128"/>
        <a:sym typeface="Gill Sans" charset="0"/>
      </a:defRPr>
    </a:lvl4pPr>
    <a:lvl5pPr marL="1828800" algn="l" rtl="0" eaLnBrk="0" fontAlgn="base" hangingPunct="0">
      <a:spcBef>
        <a:spcPct val="0"/>
      </a:spcBef>
      <a:spcAft>
        <a:spcPct val="0"/>
      </a:spcAft>
      <a:defRPr sz="4200" kern="1200">
        <a:solidFill>
          <a:srgbClr val="000000"/>
        </a:solidFill>
        <a:latin typeface="Gill Sans" charset="0"/>
        <a:ea typeface="ヒラギノ角ゴ ProN W3" charset="-128"/>
        <a:cs typeface="ヒラギノ角ゴ ProN W3" charset="-128"/>
        <a:sym typeface="Gill Sans" charset="0"/>
      </a:defRPr>
    </a:lvl5pPr>
    <a:lvl6pPr marL="2286000" algn="l" defTabSz="914400" rtl="0" eaLnBrk="1" latinLnBrk="0" hangingPunct="1">
      <a:defRPr sz="4200" kern="1200">
        <a:solidFill>
          <a:srgbClr val="000000"/>
        </a:solidFill>
        <a:latin typeface="Gill Sans" charset="0"/>
        <a:ea typeface="ヒラギノ角ゴ ProN W3" charset="-128"/>
        <a:cs typeface="ヒラギノ角ゴ ProN W3" charset="-128"/>
        <a:sym typeface="Gill Sans" charset="0"/>
      </a:defRPr>
    </a:lvl6pPr>
    <a:lvl7pPr marL="2743200" algn="l" defTabSz="914400" rtl="0" eaLnBrk="1" latinLnBrk="0" hangingPunct="1">
      <a:defRPr sz="4200" kern="1200">
        <a:solidFill>
          <a:srgbClr val="000000"/>
        </a:solidFill>
        <a:latin typeface="Gill Sans" charset="0"/>
        <a:ea typeface="ヒラギノ角ゴ ProN W3" charset="-128"/>
        <a:cs typeface="ヒラギノ角ゴ ProN W3" charset="-128"/>
        <a:sym typeface="Gill Sans" charset="0"/>
      </a:defRPr>
    </a:lvl7pPr>
    <a:lvl8pPr marL="3200400" algn="l" defTabSz="914400" rtl="0" eaLnBrk="1" latinLnBrk="0" hangingPunct="1">
      <a:defRPr sz="4200" kern="1200">
        <a:solidFill>
          <a:srgbClr val="000000"/>
        </a:solidFill>
        <a:latin typeface="Gill Sans" charset="0"/>
        <a:ea typeface="ヒラギノ角ゴ ProN W3" charset="-128"/>
        <a:cs typeface="ヒラギノ角ゴ ProN W3" charset="-128"/>
        <a:sym typeface="Gill Sans" charset="0"/>
      </a:defRPr>
    </a:lvl8pPr>
    <a:lvl9pPr marL="3657600" algn="l" defTabSz="914400" rtl="0" eaLnBrk="1" latinLnBrk="0" hangingPunct="1">
      <a:defRPr sz="4200" kern="1200">
        <a:solidFill>
          <a:srgbClr val="000000"/>
        </a:solidFill>
        <a:latin typeface="Gill Sans" charset="0"/>
        <a:ea typeface="ヒラギノ角ゴ ProN W3" charset="-128"/>
        <a:cs typeface="ヒラギノ角ゴ ProN W3" charset="-128"/>
        <a:sym typeface="Gill Sans" charset="0"/>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008F3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322"/>
    <p:restoredTop sz="76742" autoAdjust="0"/>
  </p:normalViewPr>
  <p:slideViewPr>
    <p:cSldViewPr>
      <p:cViewPr varScale="1">
        <p:scale>
          <a:sx n="110" d="100"/>
          <a:sy n="110" d="100"/>
        </p:scale>
        <p:origin x="728" y="192"/>
      </p:cViewPr>
      <p:guideLst/>
    </p:cSldViewPr>
  </p:slideViewPr>
  <p:outlineViewPr>
    <p:cViewPr>
      <p:scale>
        <a:sx n="33" d="100"/>
        <a:sy n="33" d="100"/>
      </p:scale>
      <p:origin x="0" y="-28616"/>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presProps" Target="presProps.xml"/><Relationship Id="rId8"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wrap="square" lIns="91440" tIns="45720" rIns="91440" bIns="45720" numCol="1" anchor="t" anchorCtr="0" compatLnSpc="1">
            <a:prstTxWarp prst="textNoShape">
              <a:avLst/>
            </a:prstTxWarp>
          </a:bodyPr>
          <a:lstStyle>
            <a:lvl1pPr>
              <a:defRPr sz="1200" smtClean="0"/>
            </a:lvl1pPr>
          </a:lstStyle>
          <a:p>
            <a:pPr>
              <a:defRPr/>
            </a:pPr>
            <a:endParaRPr lang="x-none" altLang="x-none"/>
          </a:p>
        </p:txBody>
      </p:sp>
      <p:sp>
        <p:nvSpPr>
          <p:cNvPr id="3" name="Date Placeholder 2"/>
          <p:cNvSpPr>
            <a:spLocks noGrp="1"/>
          </p:cNvSpPr>
          <p:nvPr>
            <p:ph type="dt" sz="quarter" idx="1"/>
          </p:nvPr>
        </p:nvSpPr>
        <p:spPr>
          <a:xfrm>
            <a:off x="3884613" y="0"/>
            <a:ext cx="2971800" cy="458788"/>
          </a:xfrm>
          <a:prstGeom prst="rect">
            <a:avLst/>
          </a:prstGeom>
        </p:spPr>
        <p:txBody>
          <a:bodyPr vert="horz" wrap="square" lIns="91440" tIns="45720" rIns="91440" bIns="45720" numCol="1" anchor="t" anchorCtr="0" compatLnSpc="1">
            <a:prstTxWarp prst="textNoShape">
              <a:avLst/>
            </a:prstTxWarp>
          </a:bodyPr>
          <a:lstStyle>
            <a:lvl1pPr algn="r">
              <a:defRPr sz="1200" smtClean="0"/>
            </a:lvl1pPr>
          </a:lstStyle>
          <a:p>
            <a:pPr>
              <a:defRPr/>
            </a:pPr>
            <a:fld id="{C9878C34-ADDC-4043-B8CF-5353705C81B4}" type="datetimeFigureOut">
              <a:rPr lang="en-US" altLang="x-none"/>
              <a:pPr>
                <a:defRPr/>
              </a:pPr>
              <a:t>11/29/18</a:t>
            </a:fld>
            <a:endParaRPr lang="en-US" altLang="x-none"/>
          </a:p>
        </p:txBody>
      </p:sp>
      <p:sp>
        <p:nvSpPr>
          <p:cNvPr id="4" name="Footer Placeholder 3"/>
          <p:cNvSpPr>
            <a:spLocks noGrp="1"/>
          </p:cNvSpPr>
          <p:nvPr>
            <p:ph type="ftr" sz="quarter" idx="2"/>
          </p:nvPr>
        </p:nvSpPr>
        <p:spPr>
          <a:xfrm>
            <a:off x="0" y="8685213"/>
            <a:ext cx="2971800" cy="458787"/>
          </a:xfrm>
          <a:prstGeom prst="rect">
            <a:avLst/>
          </a:prstGeom>
        </p:spPr>
        <p:txBody>
          <a:bodyPr vert="horz" wrap="square" lIns="91440" tIns="45720" rIns="91440" bIns="45720" numCol="1" anchor="b" anchorCtr="0" compatLnSpc="1">
            <a:prstTxWarp prst="textNoShape">
              <a:avLst/>
            </a:prstTxWarp>
          </a:bodyPr>
          <a:lstStyle>
            <a:lvl1pPr>
              <a:defRPr sz="1200" smtClean="0"/>
            </a:lvl1pPr>
          </a:lstStyle>
          <a:p>
            <a:pPr>
              <a:defRPr/>
            </a:pPr>
            <a:endParaRPr lang="x-none" altLang="x-none"/>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a:defRPr sz="1200" smtClean="0"/>
            </a:lvl1pPr>
          </a:lstStyle>
          <a:p>
            <a:pPr>
              <a:defRPr/>
            </a:pPr>
            <a:fld id="{C5A892C3-8AA9-BE47-A9A3-91B675FB519F}" type="slidenum">
              <a:rPr lang="en-US" altLang="x-none"/>
              <a:pPr>
                <a:defRPr/>
              </a:pPr>
              <a:t>‹#›</a:t>
            </a:fld>
            <a:endParaRPr lang="en-US" altLang="x-none"/>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wrap="square" lIns="91440" tIns="45720" rIns="91440" bIns="45720" numCol="1" anchor="t" anchorCtr="0" compatLnSpc="1">
            <a:prstTxWarp prst="textNoShape">
              <a:avLst/>
            </a:prstTxWarp>
          </a:bodyPr>
          <a:lstStyle>
            <a:lvl1pPr>
              <a:defRPr sz="1200" smtClean="0"/>
            </a:lvl1pPr>
          </a:lstStyle>
          <a:p>
            <a:pPr>
              <a:defRPr/>
            </a:pPr>
            <a:endParaRPr lang="x-none" altLang="x-none"/>
          </a:p>
        </p:txBody>
      </p:sp>
      <p:sp>
        <p:nvSpPr>
          <p:cNvPr id="3" name="Date Placeholder 2"/>
          <p:cNvSpPr>
            <a:spLocks noGrp="1"/>
          </p:cNvSpPr>
          <p:nvPr>
            <p:ph type="dt" idx="1"/>
          </p:nvPr>
        </p:nvSpPr>
        <p:spPr>
          <a:xfrm>
            <a:off x="3884613" y="0"/>
            <a:ext cx="2971800" cy="458788"/>
          </a:xfrm>
          <a:prstGeom prst="rect">
            <a:avLst/>
          </a:prstGeom>
        </p:spPr>
        <p:txBody>
          <a:bodyPr vert="horz" wrap="square" lIns="91440" tIns="45720" rIns="91440" bIns="45720" numCol="1" anchor="t" anchorCtr="0" compatLnSpc="1">
            <a:prstTxWarp prst="textNoShape">
              <a:avLst/>
            </a:prstTxWarp>
          </a:bodyPr>
          <a:lstStyle>
            <a:lvl1pPr algn="r">
              <a:defRPr sz="1200" smtClean="0"/>
            </a:lvl1pPr>
          </a:lstStyle>
          <a:p>
            <a:pPr>
              <a:defRPr/>
            </a:pPr>
            <a:fld id="{6453BF01-9CE1-2049-99DC-A32A914F3275}" type="datetimeFigureOut">
              <a:rPr lang="en-US" altLang="x-none"/>
              <a:pPr>
                <a:defRPr/>
              </a:pPr>
              <a:t>11/29/18</a:t>
            </a:fld>
            <a:endParaRPr lang="en-US" altLang="x-none"/>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wrap="square" lIns="91440" tIns="45720" rIns="91440" bIns="45720" numCol="1" anchor="b" anchorCtr="0" compatLnSpc="1">
            <a:prstTxWarp prst="textNoShape">
              <a:avLst/>
            </a:prstTxWarp>
          </a:bodyPr>
          <a:lstStyle>
            <a:lvl1pPr>
              <a:defRPr sz="1200" smtClean="0"/>
            </a:lvl1pPr>
          </a:lstStyle>
          <a:p>
            <a:pPr>
              <a:defRPr/>
            </a:pPr>
            <a:endParaRPr lang="x-none" altLang="x-non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a:defRPr sz="1200" smtClean="0"/>
            </a:lvl1pPr>
          </a:lstStyle>
          <a:p>
            <a:pPr>
              <a:defRPr/>
            </a:pPr>
            <a:fld id="{BC7667C6-E0B3-5340-902F-252AC59912DD}" type="slidenum">
              <a:rPr lang="en-US" altLang="x-none"/>
              <a:pPr>
                <a:defRPr/>
              </a:pPr>
              <a:t>‹#›</a:t>
            </a:fld>
            <a:endParaRPr lang="en-US" altLang="x-non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Facilitator,</a:t>
            </a:r>
          </a:p>
          <a:p>
            <a:endParaRPr lang="en-US" dirty="0"/>
          </a:p>
          <a:p>
            <a:r>
              <a:rPr lang="en-US" dirty="0"/>
              <a:t>Here are some time estimates to guide you as you move through each activity in this active learning session. </a:t>
            </a:r>
          </a:p>
        </p:txBody>
      </p:sp>
      <p:sp>
        <p:nvSpPr>
          <p:cNvPr id="4" name="Slide Number Placeholder 3"/>
          <p:cNvSpPr>
            <a:spLocks noGrp="1"/>
          </p:cNvSpPr>
          <p:nvPr>
            <p:ph type="sldNum" sz="quarter" idx="5"/>
          </p:nvPr>
        </p:nvSpPr>
        <p:spPr/>
        <p:txBody>
          <a:bodyPr/>
          <a:lstStyle/>
          <a:p>
            <a:pPr>
              <a:defRPr/>
            </a:pPr>
            <a:fld id="{BC7667C6-E0B3-5340-902F-252AC59912DD}" type="slidenum">
              <a:rPr lang="en-US" altLang="x-none" smtClean="0"/>
              <a:pPr>
                <a:defRPr/>
              </a:pPr>
              <a:t>3</a:t>
            </a:fld>
            <a:endParaRPr lang="en-US" altLang="x-none"/>
          </a:p>
        </p:txBody>
      </p:sp>
    </p:spTree>
    <p:extLst>
      <p:ext uri="{BB962C8B-B14F-4D97-AF65-F5344CB8AC3E}">
        <p14:creationId xmlns:p14="http://schemas.microsoft.com/office/powerpoint/2010/main" val="37594529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C7667C6-E0B3-5340-902F-252AC59912DD}" type="slidenum">
              <a:rPr lang="en-US" altLang="x-none" smtClean="0"/>
              <a:pPr>
                <a:defRPr/>
              </a:pPr>
              <a:t>12</a:t>
            </a:fld>
            <a:endParaRPr lang="en-US" altLang="x-none"/>
          </a:p>
        </p:txBody>
      </p:sp>
    </p:spTree>
    <p:extLst>
      <p:ext uri="{BB962C8B-B14F-4D97-AF65-F5344CB8AC3E}">
        <p14:creationId xmlns:p14="http://schemas.microsoft.com/office/powerpoint/2010/main" val="1043031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C7667C6-E0B3-5340-902F-252AC59912DD}" type="slidenum">
              <a:rPr lang="en-US" altLang="x-none" smtClean="0"/>
              <a:pPr>
                <a:defRPr/>
              </a:pPr>
              <a:t>13</a:t>
            </a:fld>
            <a:endParaRPr lang="en-US" altLang="x-none"/>
          </a:p>
        </p:txBody>
      </p:sp>
    </p:spTree>
    <p:extLst>
      <p:ext uri="{BB962C8B-B14F-4D97-AF65-F5344CB8AC3E}">
        <p14:creationId xmlns:p14="http://schemas.microsoft.com/office/powerpoint/2010/main" val="8468199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C7667C6-E0B3-5340-902F-252AC59912DD}" type="slidenum">
              <a:rPr lang="en-US" altLang="x-none" smtClean="0"/>
              <a:pPr>
                <a:defRPr/>
              </a:pPr>
              <a:t>14</a:t>
            </a:fld>
            <a:endParaRPr lang="en-US" altLang="x-none"/>
          </a:p>
        </p:txBody>
      </p:sp>
    </p:spTree>
    <p:extLst>
      <p:ext uri="{BB962C8B-B14F-4D97-AF65-F5344CB8AC3E}">
        <p14:creationId xmlns:p14="http://schemas.microsoft.com/office/powerpoint/2010/main" val="12336760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C7667C6-E0B3-5340-902F-252AC59912DD}" type="slidenum">
              <a:rPr lang="en-US" altLang="x-none" smtClean="0"/>
              <a:pPr>
                <a:defRPr/>
              </a:pPr>
              <a:t>15</a:t>
            </a:fld>
            <a:endParaRPr lang="en-US" altLang="x-none"/>
          </a:p>
        </p:txBody>
      </p:sp>
    </p:spTree>
    <p:extLst>
      <p:ext uri="{BB962C8B-B14F-4D97-AF65-F5344CB8AC3E}">
        <p14:creationId xmlns:p14="http://schemas.microsoft.com/office/powerpoint/2010/main" val="30189602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C7667C6-E0B3-5340-902F-252AC59912DD}" type="slidenum">
              <a:rPr lang="en-US" altLang="x-none" smtClean="0"/>
              <a:pPr>
                <a:defRPr/>
              </a:pPr>
              <a:t>16</a:t>
            </a:fld>
            <a:endParaRPr lang="en-US" altLang="x-none"/>
          </a:p>
        </p:txBody>
      </p:sp>
    </p:spTree>
    <p:extLst>
      <p:ext uri="{BB962C8B-B14F-4D97-AF65-F5344CB8AC3E}">
        <p14:creationId xmlns:p14="http://schemas.microsoft.com/office/powerpoint/2010/main" val="42647314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Facilitator, </a:t>
            </a:r>
          </a:p>
          <a:p>
            <a:endParaRPr lang="en-US" dirty="0"/>
          </a:p>
          <a:p>
            <a:r>
              <a:rPr lang="en-US" dirty="0"/>
              <a:t>It is now time to play the presentation by Neal Bowen. Click on the “Launch the Presentation Now” link in the slide (https://</a:t>
            </a:r>
            <a:r>
              <a:rPr lang="en-US" dirty="0" err="1"/>
              <a:t>youtu.be</a:t>
            </a:r>
            <a:r>
              <a:rPr lang="en-US" dirty="0"/>
              <a:t>/</a:t>
            </a:r>
            <a:r>
              <a:rPr lang="en-US" dirty="0" err="1"/>
              <a:t>OcXphNTHgeU</a:t>
            </a:r>
            <a:r>
              <a:rPr lang="en-US" dirty="0"/>
              <a:t>) to play the video, which is 21:54 minutes long.</a:t>
            </a:r>
          </a:p>
        </p:txBody>
      </p:sp>
      <p:sp>
        <p:nvSpPr>
          <p:cNvPr id="4" name="Slide Number Placeholder 3"/>
          <p:cNvSpPr>
            <a:spLocks noGrp="1"/>
          </p:cNvSpPr>
          <p:nvPr>
            <p:ph type="sldNum" sz="quarter" idx="5"/>
          </p:nvPr>
        </p:nvSpPr>
        <p:spPr/>
        <p:txBody>
          <a:bodyPr/>
          <a:lstStyle/>
          <a:p>
            <a:pPr>
              <a:defRPr/>
            </a:pPr>
            <a:fld id="{BC7667C6-E0B3-5340-902F-252AC59912DD}" type="slidenum">
              <a:rPr lang="en-US" altLang="x-none" smtClean="0"/>
              <a:pPr>
                <a:defRPr/>
              </a:pPr>
              <a:t>17</a:t>
            </a:fld>
            <a:endParaRPr lang="en-US" altLang="x-none"/>
          </a:p>
        </p:txBody>
      </p:sp>
    </p:spTree>
    <p:extLst>
      <p:ext uri="{BB962C8B-B14F-4D97-AF65-F5344CB8AC3E}">
        <p14:creationId xmlns:p14="http://schemas.microsoft.com/office/powerpoint/2010/main" val="7597985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Facilitator,</a:t>
            </a:r>
          </a:p>
          <a:p>
            <a:endParaRPr lang="en-US" dirty="0"/>
          </a:p>
          <a:p>
            <a:r>
              <a:rPr lang="en-US" dirty="0"/>
              <a:t>Now that you’re finished playing the presentation, it is time to begin the team activity portion of the session. The next two slides present a case and some follow up questions for the team activity. Review the next slide with the full group. You may consider printing the slide to distribute to each group. </a:t>
            </a:r>
          </a:p>
        </p:txBody>
      </p:sp>
      <p:sp>
        <p:nvSpPr>
          <p:cNvPr id="4" name="Slide Number Placeholder 3"/>
          <p:cNvSpPr>
            <a:spLocks noGrp="1"/>
          </p:cNvSpPr>
          <p:nvPr>
            <p:ph type="sldNum" sz="quarter" idx="5"/>
          </p:nvPr>
        </p:nvSpPr>
        <p:spPr/>
        <p:txBody>
          <a:bodyPr/>
          <a:lstStyle/>
          <a:p>
            <a:pPr>
              <a:defRPr/>
            </a:pPr>
            <a:fld id="{BC7667C6-E0B3-5340-902F-252AC59912DD}" type="slidenum">
              <a:rPr lang="en-US" altLang="x-none" smtClean="0"/>
              <a:pPr>
                <a:defRPr/>
              </a:pPr>
              <a:t>18</a:t>
            </a:fld>
            <a:endParaRPr lang="en-US" altLang="x-none"/>
          </a:p>
        </p:txBody>
      </p:sp>
    </p:spTree>
    <p:extLst>
      <p:ext uri="{BB962C8B-B14F-4D97-AF65-F5344CB8AC3E}">
        <p14:creationId xmlns:p14="http://schemas.microsoft.com/office/powerpoint/2010/main" val="2453324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Once you have reviewed the case with the full group, proceed to the next slide. </a:t>
            </a:r>
          </a:p>
        </p:txBody>
      </p:sp>
      <p:sp>
        <p:nvSpPr>
          <p:cNvPr id="4" name="Slide Number Placeholder 3"/>
          <p:cNvSpPr>
            <a:spLocks noGrp="1"/>
          </p:cNvSpPr>
          <p:nvPr>
            <p:ph type="sldNum" sz="quarter" idx="10"/>
          </p:nvPr>
        </p:nvSpPr>
        <p:spPr/>
        <p:txBody>
          <a:bodyPr/>
          <a:lstStyle/>
          <a:p>
            <a:pPr>
              <a:defRPr/>
            </a:pPr>
            <a:fld id="{BC7667C6-E0B3-5340-902F-252AC59912DD}" type="slidenum">
              <a:rPr lang="en-US" altLang="x-none" smtClean="0"/>
              <a:pPr>
                <a:defRPr/>
              </a:pPr>
              <a:t>19</a:t>
            </a:fld>
            <a:endParaRPr lang="en-US" altLang="x-none"/>
          </a:p>
        </p:txBody>
      </p:sp>
    </p:spTree>
    <p:extLst>
      <p:ext uri="{BB962C8B-B14F-4D97-AF65-F5344CB8AC3E}">
        <p14:creationId xmlns:p14="http://schemas.microsoft.com/office/powerpoint/2010/main" val="410648083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Allow each team to discuss the questions for around 10 minutes.</a:t>
            </a:r>
          </a:p>
        </p:txBody>
      </p:sp>
      <p:sp>
        <p:nvSpPr>
          <p:cNvPr id="4" name="Slide Number Placeholder 3"/>
          <p:cNvSpPr>
            <a:spLocks noGrp="1"/>
          </p:cNvSpPr>
          <p:nvPr>
            <p:ph type="sldNum" sz="quarter" idx="10"/>
          </p:nvPr>
        </p:nvSpPr>
        <p:spPr/>
        <p:txBody>
          <a:bodyPr/>
          <a:lstStyle/>
          <a:p>
            <a:pPr>
              <a:defRPr/>
            </a:pPr>
            <a:fld id="{BC7667C6-E0B3-5340-902F-252AC59912DD}" type="slidenum">
              <a:rPr lang="en-US" altLang="x-none" smtClean="0"/>
              <a:pPr>
                <a:defRPr/>
              </a:pPr>
              <a:t>20</a:t>
            </a:fld>
            <a:endParaRPr lang="en-US" altLang="x-none"/>
          </a:p>
        </p:txBody>
      </p:sp>
    </p:spTree>
    <p:extLst>
      <p:ext uri="{BB962C8B-B14F-4D97-AF65-F5344CB8AC3E}">
        <p14:creationId xmlns:p14="http://schemas.microsoft.com/office/powerpoint/2010/main" val="136038067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Facilitator,</a:t>
            </a:r>
          </a:p>
          <a:p>
            <a:endParaRPr lang="en-US" dirty="0"/>
          </a:p>
          <a:p>
            <a:r>
              <a:rPr lang="en-US" dirty="0"/>
              <a:t>Allow a member of each team to share their case and report on how they would respond to the case to the entire group. You may wish to ask questions about each case as it relates to your particular rural context. </a:t>
            </a:r>
          </a:p>
        </p:txBody>
      </p:sp>
      <p:sp>
        <p:nvSpPr>
          <p:cNvPr id="4" name="Slide Number Placeholder 3"/>
          <p:cNvSpPr>
            <a:spLocks noGrp="1"/>
          </p:cNvSpPr>
          <p:nvPr>
            <p:ph type="sldNum" sz="quarter" idx="5"/>
          </p:nvPr>
        </p:nvSpPr>
        <p:spPr/>
        <p:txBody>
          <a:bodyPr/>
          <a:lstStyle/>
          <a:p>
            <a:pPr>
              <a:defRPr/>
            </a:pPr>
            <a:fld id="{BC7667C6-E0B3-5340-902F-252AC59912DD}" type="slidenum">
              <a:rPr lang="en-US" altLang="x-none" smtClean="0"/>
              <a:pPr>
                <a:defRPr/>
              </a:pPr>
              <a:t>21</a:t>
            </a:fld>
            <a:endParaRPr lang="en-US" altLang="x-none"/>
          </a:p>
        </p:txBody>
      </p:sp>
    </p:spTree>
    <p:extLst>
      <p:ext uri="{BB962C8B-B14F-4D97-AF65-F5344CB8AC3E}">
        <p14:creationId xmlns:p14="http://schemas.microsoft.com/office/powerpoint/2010/main" val="2502969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Facilitator,</a:t>
            </a:r>
          </a:p>
          <a:p>
            <a:endParaRPr lang="en-US" dirty="0"/>
          </a:p>
          <a:p>
            <a:r>
              <a:rPr lang="en-US" dirty="0"/>
              <a:t>Once you have gathered your teams in one place and confirmed that each person has brought with them a copy of their individual responses to the pre-assignment activities (from the web link you sent them), you can begin with this slide to introduce the active learning session.</a:t>
            </a:r>
          </a:p>
        </p:txBody>
      </p:sp>
      <p:sp>
        <p:nvSpPr>
          <p:cNvPr id="4" name="Slide Number Placeholder 3"/>
          <p:cNvSpPr>
            <a:spLocks noGrp="1"/>
          </p:cNvSpPr>
          <p:nvPr>
            <p:ph type="sldNum" sz="quarter" idx="5"/>
          </p:nvPr>
        </p:nvSpPr>
        <p:spPr/>
        <p:txBody>
          <a:bodyPr/>
          <a:lstStyle/>
          <a:p>
            <a:pPr>
              <a:defRPr/>
            </a:pPr>
            <a:fld id="{BC7667C6-E0B3-5340-902F-252AC59912DD}" type="slidenum">
              <a:rPr lang="en-US" altLang="x-none" smtClean="0"/>
              <a:pPr>
                <a:defRPr/>
              </a:pPr>
              <a:t>4</a:t>
            </a:fld>
            <a:endParaRPr lang="en-US" altLang="x-none"/>
          </a:p>
        </p:txBody>
      </p:sp>
    </p:spTree>
    <p:extLst>
      <p:ext uri="{BB962C8B-B14F-4D97-AF65-F5344CB8AC3E}">
        <p14:creationId xmlns:p14="http://schemas.microsoft.com/office/powerpoint/2010/main" val="274303962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Facilitator, </a:t>
            </a:r>
          </a:p>
          <a:p>
            <a:endParaRPr lang="en-US" dirty="0"/>
          </a:p>
          <a:p>
            <a:r>
              <a:rPr lang="en-US" dirty="0"/>
              <a:t>As a group, consider how you might use this information to improve your rural practice. </a:t>
            </a:r>
          </a:p>
        </p:txBody>
      </p:sp>
      <p:sp>
        <p:nvSpPr>
          <p:cNvPr id="4" name="Slide Number Placeholder 3"/>
          <p:cNvSpPr>
            <a:spLocks noGrp="1"/>
          </p:cNvSpPr>
          <p:nvPr>
            <p:ph type="sldNum" sz="quarter" idx="5"/>
          </p:nvPr>
        </p:nvSpPr>
        <p:spPr/>
        <p:txBody>
          <a:bodyPr/>
          <a:lstStyle/>
          <a:p>
            <a:pPr>
              <a:defRPr/>
            </a:pPr>
            <a:fld id="{BC7667C6-E0B3-5340-902F-252AC59912DD}" type="slidenum">
              <a:rPr lang="en-US" altLang="x-none" smtClean="0"/>
              <a:pPr>
                <a:defRPr/>
              </a:pPr>
              <a:t>22</a:t>
            </a:fld>
            <a:endParaRPr lang="en-US" altLang="x-none"/>
          </a:p>
        </p:txBody>
      </p:sp>
    </p:spTree>
    <p:extLst>
      <p:ext uri="{BB962C8B-B14F-4D97-AF65-F5344CB8AC3E}">
        <p14:creationId xmlns:p14="http://schemas.microsoft.com/office/powerpoint/2010/main" val="209923814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Facilitator,</a:t>
            </a:r>
          </a:p>
          <a:p>
            <a:endParaRPr lang="en-US" dirty="0"/>
          </a:p>
          <a:p>
            <a:r>
              <a:rPr lang="en-US" dirty="0"/>
              <a:t>While you still have everyone together, please take a few minutes to provide us with some feedback so we can better serve you. Complete the following form: https://</a:t>
            </a:r>
            <a:r>
              <a:rPr lang="en-US" dirty="0" err="1"/>
              <a:t>goo.gl</a:t>
            </a:r>
            <a:r>
              <a:rPr lang="en-US" dirty="0"/>
              <a:t>/forms/uETTV0nMMOKu1xnz2</a:t>
            </a:r>
          </a:p>
          <a:p>
            <a:endParaRPr lang="en-US" dirty="0"/>
          </a:p>
          <a:p>
            <a:r>
              <a:rPr lang="en-US" dirty="0"/>
              <a:t>You only need to submit one form for your entire group. </a:t>
            </a:r>
          </a:p>
        </p:txBody>
      </p:sp>
      <p:sp>
        <p:nvSpPr>
          <p:cNvPr id="4" name="Slide Number Placeholder 3"/>
          <p:cNvSpPr>
            <a:spLocks noGrp="1"/>
          </p:cNvSpPr>
          <p:nvPr>
            <p:ph type="sldNum" sz="quarter" idx="5"/>
          </p:nvPr>
        </p:nvSpPr>
        <p:spPr/>
        <p:txBody>
          <a:bodyPr/>
          <a:lstStyle/>
          <a:p>
            <a:pPr>
              <a:defRPr/>
            </a:pPr>
            <a:fld id="{BC7667C6-E0B3-5340-902F-252AC59912DD}" type="slidenum">
              <a:rPr lang="en-US" altLang="x-none" smtClean="0"/>
              <a:pPr>
                <a:defRPr/>
              </a:pPr>
              <a:t>23</a:t>
            </a:fld>
            <a:endParaRPr lang="en-US" altLang="x-none"/>
          </a:p>
        </p:txBody>
      </p:sp>
    </p:spTree>
    <p:extLst>
      <p:ext uri="{BB962C8B-B14F-4D97-AF65-F5344CB8AC3E}">
        <p14:creationId xmlns:p14="http://schemas.microsoft.com/office/powerpoint/2010/main" val="8586412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Facilitator,</a:t>
            </a:r>
          </a:p>
          <a:p>
            <a:endParaRPr lang="en-US" dirty="0"/>
          </a:p>
          <a:p>
            <a:r>
              <a:rPr lang="en-US" dirty="0"/>
              <a:t>Please review these learning objectives with your teams. At the end of the session, we will ask you to evaluate how we our materials meet these objectives. </a:t>
            </a:r>
          </a:p>
          <a:p>
            <a:endParaRPr lang="en-US" dirty="0"/>
          </a:p>
        </p:txBody>
      </p:sp>
      <p:sp>
        <p:nvSpPr>
          <p:cNvPr id="4" name="Slide Number Placeholder 3"/>
          <p:cNvSpPr>
            <a:spLocks noGrp="1"/>
          </p:cNvSpPr>
          <p:nvPr>
            <p:ph type="sldNum" sz="quarter" idx="5"/>
          </p:nvPr>
        </p:nvSpPr>
        <p:spPr/>
        <p:txBody>
          <a:bodyPr/>
          <a:lstStyle/>
          <a:p>
            <a:pPr>
              <a:defRPr/>
            </a:pPr>
            <a:fld id="{BC7667C6-E0B3-5340-902F-252AC59912DD}" type="slidenum">
              <a:rPr lang="en-US" altLang="x-none" smtClean="0"/>
              <a:pPr>
                <a:defRPr/>
              </a:pPr>
              <a:t>5</a:t>
            </a:fld>
            <a:endParaRPr lang="en-US" altLang="x-none"/>
          </a:p>
        </p:txBody>
      </p:sp>
    </p:spTree>
    <p:extLst>
      <p:ext uri="{BB962C8B-B14F-4D97-AF65-F5344CB8AC3E}">
        <p14:creationId xmlns:p14="http://schemas.microsoft.com/office/powerpoint/2010/main" val="5372031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Facilitator,</a:t>
            </a:r>
          </a:p>
          <a:p>
            <a:endParaRPr lang="en-US" dirty="0"/>
          </a:p>
          <a:p>
            <a:r>
              <a:rPr lang="en-US" dirty="0"/>
              <a:t>You are about to begin the Team Readiness Quiz. The next few slides contain the questions and correct answers for the pre-assignment quiz. Everyone in the room should have their individual answers with them. When each question is presented, have teams discuss among themselves until they agree upon an answer. This may be very quick for easy questions or may take longer on tougher questions, where team members may disagree. </a:t>
            </a:r>
          </a:p>
          <a:p>
            <a:endParaRPr lang="en-US" dirty="0"/>
          </a:p>
          <a:p>
            <a:r>
              <a:rPr lang="en-US" dirty="0"/>
              <a:t>An added way to enhance this portion of the event is to give each team colored pieces of paper with Letters printed on them (each group gets a green “A” or a yellow “B” so that team answers can easily be viewed by the entire group. </a:t>
            </a:r>
          </a:p>
          <a:p>
            <a:endParaRPr lang="en-US" dirty="0"/>
          </a:p>
          <a:p>
            <a:r>
              <a:rPr lang="en-US" dirty="0"/>
              <a:t>The first question is on the next slide, and the correct answer is on the following slide.</a:t>
            </a:r>
          </a:p>
        </p:txBody>
      </p:sp>
      <p:sp>
        <p:nvSpPr>
          <p:cNvPr id="4" name="Slide Number Placeholder 3"/>
          <p:cNvSpPr>
            <a:spLocks noGrp="1"/>
          </p:cNvSpPr>
          <p:nvPr>
            <p:ph type="sldNum" sz="quarter" idx="10"/>
          </p:nvPr>
        </p:nvSpPr>
        <p:spPr/>
        <p:txBody>
          <a:bodyPr/>
          <a:lstStyle/>
          <a:p>
            <a:pPr>
              <a:defRPr/>
            </a:pPr>
            <a:fld id="{BC7667C6-E0B3-5340-902F-252AC59912DD}" type="slidenum">
              <a:rPr lang="en-US" altLang="x-none" smtClean="0"/>
              <a:pPr>
                <a:defRPr/>
              </a:pPr>
              <a:t>6</a:t>
            </a:fld>
            <a:endParaRPr lang="en-US" altLang="x-none"/>
          </a:p>
        </p:txBody>
      </p:sp>
    </p:spTree>
    <p:extLst>
      <p:ext uri="{BB962C8B-B14F-4D97-AF65-F5344CB8AC3E}">
        <p14:creationId xmlns:p14="http://schemas.microsoft.com/office/powerpoint/2010/main" val="9116757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C7667C6-E0B3-5340-902F-252AC59912DD}" type="slidenum">
              <a:rPr lang="en-US" altLang="x-none" smtClean="0"/>
              <a:pPr>
                <a:defRPr/>
              </a:pPr>
              <a:t>7</a:t>
            </a:fld>
            <a:endParaRPr lang="en-US" altLang="x-none"/>
          </a:p>
        </p:txBody>
      </p:sp>
    </p:spTree>
    <p:extLst>
      <p:ext uri="{BB962C8B-B14F-4D97-AF65-F5344CB8AC3E}">
        <p14:creationId xmlns:p14="http://schemas.microsoft.com/office/powerpoint/2010/main" val="22432452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C7667C6-E0B3-5340-902F-252AC59912DD}" type="slidenum">
              <a:rPr lang="en-US" altLang="x-none" smtClean="0"/>
              <a:pPr>
                <a:defRPr/>
              </a:pPr>
              <a:t>8</a:t>
            </a:fld>
            <a:endParaRPr lang="en-US" altLang="x-none"/>
          </a:p>
        </p:txBody>
      </p:sp>
    </p:spTree>
    <p:extLst>
      <p:ext uri="{BB962C8B-B14F-4D97-AF65-F5344CB8AC3E}">
        <p14:creationId xmlns:p14="http://schemas.microsoft.com/office/powerpoint/2010/main" val="41496360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C7667C6-E0B3-5340-902F-252AC59912DD}" type="slidenum">
              <a:rPr lang="en-US" altLang="x-none" smtClean="0"/>
              <a:pPr>
                <a:defRPr/>
              </a:pPr>
              <a:t>9</a:t>
            </a:fld>
            <a:endParaRPr lang="en-US" altLang="x-none"/>
          </a:p>
        </p:txBody>
      </p:sp>
    </p:spTree>
    <p:extLst>
      <p:ext uri="{BB962C8B-B14F-4D97-AF65-F5344CB8AC3E}">
        <p14:creationId xmlns:p14="http://schemas.microsoft.com/office/powerpoint/2010/main" val="10651604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C7667C6-E0B3-5340-902F-252AC59912DD}" type="slidenum">
              <a:rPr lang="en-US" altLang="x-none" smtClean="0"/>
              <a:pPr>
                <a:defRPr/>
              </a:pPr>
              <a:t>10</a:t>
            </a:fld>
            <a:endParaRPr lang="en-US" altLang="x-none"/>
          </a:p>
        </p:txBody>
      </p:sp>
    </p:spTree>
    <p:extLst>
      <p:ext uri="{BB962C8B-B14F-4D97-AF65-F5344CB8AC3E}">
        <p14:creationId xmlns:p14="http://schemas.microsoft.com/office/powerpoint/2010/main" val="16306089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C7667C6-E0B3-5340-902F-252AC59912DD}" type="slidenum">
              <a:rPr lang="en-US" altLang="x-none" smtClean="0"/>
              <a:pPr>
                <a:defRPr/>
              </a:pPr>
              <a:t>11</a:t>
            </a:fld>
            <a:endParaRPr lang="en-US" altLang="x-none"/>
          </a:p>
        </p:txBody>
      </p:sp>
    </p:spTree>
    <p:extLst>
      <p:ext uri="{BB962C8B-B14F-4D97-AF65-F5344CB8AC3E}">
        <p14:creationId xmlns:p14="http://schemas.microsoft.com/office/powerpoint/2010/main" val="12642597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p:cNvPr>
          <p:cNvSpPr>
            <a:spLocks noGrp="1"/>
          </p:cNvSpPr>
          <p:nvPr>
            <p:ph type="ctrTitle"/>
          </p:nvPr>
        </p:nvSpPr>
        <p:spPr>
          <a:xfrm>
            <a:off x="1625600" y="1597025"/>
            <a:ext cx="9753600" cy="3395663"/>
          </a:xfrm>
        </p:spPr>
        <p:txBody>
          <a:bodyPr/>
          <a:lstStyle>
            <a:lvl1pPr algn="ctr">
              <a:defRPr sz="6000"/>
            </a:lvl1pPr>
          </a:lstStyle>
          <a:p>
            <a:r>
              <a:rPr lang="en-US"/>
              <a:t>Click to edit Master title style</a:t>
            </a:r>
          </a:p>
        </p:txBody>
      </p:sp>
      <p:sp>
        <p:nvSpPr>
          <p:cNvPr id="3" name="Subtitle 2">
            <a:extLst/>
          </p:cNvPr>
          <p:cNvSpPr>
            <a:spLocks noGrp="1"/>
          </p:cNvSpPr>
          <p:nvPr>
            <p:ph type="subTitle" idx="1"/>
          </p:nvPr>
        </p:nvSpPr>
        <p:spPr>
          <a:xfrm>
            <a:off x="1625600" y="5122863"/>
            <a:ext cx="9753600" cy="23542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1947779503"/>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p:cNvPr>
          <p:cNvSpPr>
            <a:spLocks noGrp="1"/>
          </p:cNvSpPr>
          <p:nvPr>
            <p:ph type="title"/>
          </p:nvPr>
        </p:nvSpPr>
        <p:spPr/>
        <p:txBody>
          <a:bodyPr/>
          <a:lstStyle/>
          <a:p>
            <a:r>
              <a:rPr lang="en-US"/>
              <a:t>Click to edit Master title style</a:t>
            </a:r>
          </a:p>
        </p:txBody>
      </p:sp>
      <p:sp>
        <p:nvSpPr>
          <p:cNvPr id="3" name="Vertical Text Placeholder 2">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10876364"/>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p:cNvPr>
          <p:cNvSpPr>
            <a:spLocks noGrp="1"/>
          </p:cNvSpPr>
          <p:nvPr>
            <p:ph type="title" orient="vert"/>
          </p:nvPr>
        </p:nvSpPr>
        <p:spPr>
          <a:xfrm>
            <a:off x="9334500" y="546100"/>
            <a:ext cx="2882900" cy="7251700"/>
          </a:xfrm>
        </p:spPr>
        <p:txBody>
          <a:bodyPr vert="eaVert"/>
          <a:lstStyle/>
          <a:p>
            <a:r>
              <a:rPr lang="en-US"/>
              <a:t>Click to edit Master title style</a:t>
            </a:r>
          </a:p>
        </p:txBody>
      </p:sp>
      <p:sp>
        <p:nvSpPr>
          <p:cNvPr id="3" name="Vertical Text Placeholder 2">
            <a:extLst/>
          </p:cNvPr>
          <p:cNvSpPr>
            <a:spLocks noGrp="1"/>
          </p:cNvSpPr>
          <p:nvPr>
            <p:ph type="body" orient="vert" idx="1"/>
          </p:nvPr>
        </p:nvSpPr>
        <p:spPr>
          <a:xfrm>
            <a:off x="685800" y="546100"/>
            <a:ext cx="8496300" cy="72517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72712019"/>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p:cNvPr>
          <p:cNvSpPr>
            <a:spLocks noGrp="1"/>
          </p:cNvSpPr>
          <p:nvPr>
            <p:ph type="ctrTitle"/>
          </p:nvPr>
        </p:nvSpPr>
        <p:spPr>
          <a:xfrm>
            <a:off x="1625600" y="1597025"/>
            <a:ext cx="9753600" cy="3395663"/>
          </a:xfrm>
          <a:prstGeom prst="rect">
            <a:avLst/>
          </a:prstGeom>
        </p:spPr>
        <p:txBody>
          <a:bodyPr anchor="b"/>
          <a:lstStyle>
            <a:lvl1pPr algn="ctr">
              <a:defRPr sz="6000"/>
            </a:lvl1pPr>
          </a:lstStyle>
          <a:p>
            <a:r>
              <a:rPr lang="en-US"/>
              <a:t>Click to edit Master title style</a:t>
            </a:r>
          </a:p>
        </p:txBody>
      </p:sp>
      <p:sp>
        <p:nvSpPr>
          <p:cNvPr id="3" name="Subtitle 2">
            <a:extLst/>
          </p:cNvPr>
          <p:cNvSpPr>
            <a:spLocks noGrp="1"/>
          </p:cNvSpPr>
          <p:nvPr>
            <p:ph type="subTitle" idx="1"/>
          </p:nvPr>
        </p:nvSpPr>
        <p:spPr>
          <a:xfrm>
            <a:off x="1625600" y="5122863"/>
            <a:ext cx="9753600" cy="23542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1916985525"/>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p:cNvPr>
          <p:cNvSpPr>
            <a:spLocks noGrp="1"/>
          </p:cNvSpPr>
          <p:nvPr>
            <p:ph type="title"/>
          </p:nvPr>
        </p:nvSpPr>
        <p:spPr>
          <a:xfrm>
            <a:off x="893763" y="519113"/>
            <a:ext cx="11217275" cy="1885950"/>
          </a:xfrm>
          <a:prstGeom prst="rect">
            <a:avLst/>
          </a:prstGeom>
        </p:spPr>
        <p:txBody>
          <a:bodyPr/>
          <a:lstStyle/>
          <a:p>
            <a:r>
              <a:rPr lang="en-US"/>
              <a:t>Click to edit Master title style</a:t>
            </a:r>
          </a:p>
        </p:txBody>
      </p:sp>
      <p:sp>
        <p:nvSpPr>
          <p:cNvPr id="3" name="Content Placeholder 2">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8562734"/>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p:cNvPr>
          <p:cNvSpPr>
            <a:spLocks noGrp="1"/>
          </p:cNvSpPr>
          <p:nvPr>
            <p:ph type="title"/>
          </p:nvPr>
        </p:nvSpPr>
        <p:spPr>
          <a:xfrm>
            <a:off x="887413" y="2432050"/>
            <a:ext cx="11217275" cy="4056063"/>
          </a:xfrm>
          <a:prstGeom prst="rect">
            <a:avLst/>
          </a:prstGeom>
        </p:spPr>
        <p:txBody>
          <a:bodyPr anchor="b"/>
          <a:lstStyle>
            <a:lvl1pPr>
              <a:defRPr sz="6000"/>
            </a:lvl1pPr>
          </a:lstStyle>
          <a:p>
            <a:r>
              <a:rPr lang="en-US"/>
              <a:t>Click to edit Master title style</a:t>
            </a:r>
          </a:p>
        </p:txBody>
      </p:sp>
      <p:sp>
        <p:nvSpPr>
          <p:cNvPr id="3" name="Text Placeholder 2">
            <a:extLst/>
          </p:cNvPr>
          <p:cNvSpPr>
            <a:spLocks noGrp="1"/>
          </p:cNvSpPr>
          <p:nvPr>
            <p:ph type="body" idx="1"/>
          </p:nvPr>
        </p:nvSpPr>
        <p:spPr>
          <a:xfrm>
            <a:off x="887413" y="6527800"/>
            <a:ext cx="11217275" cy="2133600"/>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Tree>
    <p:extLst>
      <p:ext uri="{BB962C8B-B14F-4D97-AF65-F5344CB8AC3E}">
        <p14:creationId xmlns:p14="http://schemas.microsoft.com/office/powerpoint/2010/main" val="1848911080"/>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p:cNvPr>
          <p:cNvSpPr>
            <a:spLocks noGrp="1"/>
          </p:cNvSpPr>
          <p:nvPr>
            <p:ph type="title"/>
          </p:nvPr>
        </p:nvSpPr>
        <p:spPr>
          <a:xfrm>
            <a:off x="893763" y="519113"/>
            <a:ext cx="11217275" cy="1885950"/>
          </a:xfrm>
          <a:prstGeom prst="rect">
            <a:avLst/>
          </a:prstGeom>
        </p:spPr>
        <p:txBody>
          <a:bodyPr/>
          <a:lstStyle/>
          <a:p>
            <a:r>
              <a:rPr lang="en-US"/>
              <a:t>Click to edit Master title style</a:t>
            </a:r>
          </a:p>
        </p:txBody>
      </p:sp>
      <p:sp>
        <p:nvSpPr>
          <p:cNvPr id="3" name="Content Placeholder 2">
            <a:extLst/>
          </p:cNvPr>
          <p:cNvSpPr>
            <a:spLocks noGrp="1"/>
          </p:cNvSpPr>
          <p:nvPr>
            <p:ph sz="half" idx="1"/>
          </p:nvPr>
        </p:nvSpPr>
        <p:spPr>
          <a:xfrm>
            <a:off x="685800" y="698500"/>
            <a:ext cx="5689600" cy="70993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p:cNvPr>
          <p:cNvSpPr>
            <a:spLocks noGrp="1"/>
          </p:cNvSpPr>
          <p:nvPr>
            <p:ph sz="half" idx="2"/>
          </p:nvPr>
        </p:nvSpPr>
        <p:spPr>
          <a:xfrm>
            <a:off x="6527800" y="698500"/>
            <a:ext cx="5689600" cy="70993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60149470"/>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p:cNvPr>
          <p:cNvSpPr>
            <a:spLocks noGrp="1"/>
          </p:cNvSpPr>
          <p:nvPr>
            <p:ph type="title"/>
          </p:nvPr>
        </p:nvSpPr>
        <p:spPr>
          <a:xfrm>
            <a:off x="895350" y="519113"/>
            <a:ext cx="11217275" cy="1885950"/>
          </a:xfrm>
          <a:prstGeom prst="rect">
            <a:avLst/>
          </a:prstGeom>
        </p:spPr>
        <p:txBody>
          <a:bodyPr/>
          <a:lstStyle/>
          <a:p>
            <a:r>
              <a:rPr lang="en-US"/>
              <a:t>Click to edit Master title style</a:t>
            </a:r>
          </a:p>
        </p:txBody>
      </p:sp>
      <p:sp>
        <p:nvSpPr>
          <p:cNvPr id="3" name="Text Placeholder 2">
            <a:extLst/>
          </p:cNvPr>
          <p:cNvSpPr>
            <a:spLocks noGrp="1"/>
          </p:cNvSpPr>
          <p:nvPr>
            <p:ph type="body" idx="1"/>
          </p:nvPr>
        </p:nvSpPr>
        <p:spPr>
          <a:xfrm>
            <a:off x="895350" y="2390775"/>
            <a:ext cx="5502275" cy="11715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p:cNvPr>
          <p:cNvSpPr>
            <a:spLocks noGrp="1"/>
          </p:cNvSpPr>
          <p:nvPr>
            <p:ph sz="half" idx="2"/>
          </p:nvPr>
        </p:nvSpPr>
        <p:spPr>
          <a:xfrm>
            <a:off x="895350" y="3562350"/>
            <a:ext cx="5502275" cy="5240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p:cNvPr>
          <p:cNvSpPr>
            <a:spLocks noGrp="1"/>
          </p:cNvSpPr>
          <p:nvPr>
            <p:ph type="body" sz="quarter" idx="3"/>
          </p:nvPr>
        </p:nvSpPr>
        <p:spPr>
          <a:xfrm>
            <a:off x="6583363" y="2390775"/>
            <a:ext cx="5529262" cy="11715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p:cNvPr>
          <p:cNvSpPr>
            <a:spLocks noGrp="1"/>
          </p:cNvSpPr>
          <p:nvPr>
            <p:ph sz="quarter" idx="4"/>
          </p:nvPr>
        </p:nvSpPr>
        <p:spPr>
          <a:xfrm>
            <a:off x="6583363" y="3562350"/>
            <a:ext cx="5529262" cy="5240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11317489"/>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p:cNvPr>
          <p:cNvSpPr>
            <a:spLocks noGrp="1"/>
          </p:cNvSpPr>
          <p:nvPr>
            <p:ph type="title"/>
          </p:nvPr>
        </p:nvSpPr>
        <p:spPr>
          <a:xfrm>
            <a:off x="893763" y="519113"/>
            <a:ext cx="11217275" cy="188595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672950196"/>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625059070"/>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p:cNvPr>
          <p:cNvSpPr>
            <a:spLocks noGrp="1"/>
          </p:cNvSpPr>
          <p:nvPr>
            <p:ph type="title"/>
          </p:nvPr>
        </p:nvSpPr>
        <p:spPr>
          <a:xfrm>
            <a:off x="895350" y="650875"/>
            <a:ext cx="4194175" cy="2274888"/>
          </a:xfrm>
          <a:prstGeom prst="rect">
            <a:avLst/>
          </a:prstGeom>
        </p:spPr>
        <p:txBody>
          <a:bodyPr anchor="b"/>
          <a:lstStyle>
            <a:lvl1pPr>
              <a:defRPr sz="3200"/>
            </a:lvl1pPr>
          </a:lstStyle>
          <a:p>
            <a:r>
              <a:rPr lang="en-US"/>
              <a:t>Click to edit Master title style</a:t>
            </a:r>
          </a:p>
        </p:txBody>
      </p:sp>
      <p:sp>
        <p:nvSpPr>
          <p:cNvPr id="3" name="Content Placeholder 2">
            <a:extLst/>
          </p:cNvPr>
          <p:cNvSpPr>
            <a:spLocks noGrp="1"/>
          </p:cNvSpPr>
          <p:nvPr>
            <p:ph idx="1"/>
          </p:nvPr>
        </p:nvSpPr>
        <p:spPr>
          <a:xfrm>
            <a:off x="5529263" y="1404938"/>
            <a:ext cx="6583362" cy="69310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p:cNvPr>
          <p:cNvSpPr>
            <a:spLocks noGrp="1"/>
          </p:cNvSpPr>
          <p:nvPr>
            <p:ph type="body" sz="half" idx="2"/>
          </p:nvPr>
        </p:nvSpPr>
        <p:spPr>
          <a:xfrm>
            <a:off x="895350" y="2925763"/>
            <a:ext cx="4194175" cy="542131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670766944"/>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p:cNvPr>
          <p:cNvSpPr>
            <a:spLocks noGrp="1"/>
          </p:cNvSpPr>
          <p:nvPr>
            <p:ph type="title"/>
          </p:nvPr>
        </p:nvSpPr>
        <p:spPr/>
        <p:txBody>
          <a:bodyPr/>
          <a:lstStyle/>
          <a:p>
            <a:r>
              <a:rPr lang="en-US"/>
              <a:t>Click to edit Master title style</a:t>
            </a:r>
          </a:p>
        </p:txBody>
      </p:sp>
      <p:sp>
        <p:nvSpPr>
          <p:cNvPr id="3" name="Content Placeholder 2">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9392053"/>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p:cNvPr>
          <p:cNvSpPr>
            <a:spLocks noGrp="1"/>
          </p:cNvSpPr>
          <p:nvPr>
            <p:ph type="title"/>
          </p:nvPr>
        </p:nvSpPr>
        <p:spPr>
          <a:xfrm>
            <a:off x="895350" y="650875"/>
            <a:ext cx="4194175" cy="2274888"/>
          </a:xfrm>
          <a:prstGeom prst="rect">
            <a:avLst/>
          </a:prstGeom>
        </p:spPr>
        <p:txBody>
          <a:bodyPr anchor="b"/>
          <a:lstStyle>
            <a:lvl1pPr>
              <a:defRPr sz="3200"/>
            </a:lvl1pPr>
          </a:lstStyle>
          <a:p>
            <a:r>
              <a:rPr lang="en-US"/>
              <a:t>Click to edit Master title style</a:t>
            </a:r>
          </a:p>
        </p:txBody>
      </p:sp>
      <p:sp>
        <p:nvSpPr>
          <p:cNvPr id="3" name="Picture Placeholder 2">
            <a:extLst/>
          </p:cNvPr>
          <p:cNvSpPr>
            <a:spLocks noGrp="1"/>
          </p:cNvSpPr>
          <p:nvPr>
            <p:ph type="pic" idx="1"/>
          </p:nvPr>
        </p:nvSpPr>
        <p:spPr>
          <a:xfrm>
            <a:off x="5529263" y="1404938"/>
            <a:ext cx="6583362" cy="69310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sym typeface="Myriad Pro" charset="0"/>
            </a:endParaRPr>
          </a:p>
        </p:txBody>
      </p:sp>
      <p:sp>
        <p:nvSpPr>
          <p:cNvPr id="4" name="Text Placeholder 3">
            <a:extLst/>
          </p:cNvPr>
          <p:cNvSpPr>
            <a:spLocks noGrp="1"/>
          </p:cNvSpPr>
          <p:nvPr>
            <p:ph type="body" sz="half" idx="2"/>
          </p:nvPr>
        </p:nvSpPr>
        <p:spPr>
          <a:xfrm>
            <a:off x="895350" y="2925763"/>
            <a:ext cx="4194175" cy="542131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1438364705"/>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p:cNvPr>
          <p:cNvSpPr>
            <a:spLocks noGrp="1"/>
          </p:cNvSpPr>
          <p:nvPr>
            <p:ph type="title"/>
          </p:nvPr>
        </p:nvSpPr>
        <p:spPr>
          <a:xfrm>
            <a:off x="893763" y="519113"/>
            <a:ext cx="11217275" cy="1885950"/>
          </a:xfrm>
          <a:prstGeom prst="rect">
            <a:avLst/>
          </a:prstGeom>
        </p:spPr>
        <p:txBody>
          <a:bodyPr/>
          <a:lstStyle/>
          <a:p>
            <a:r>
              <a:rPr lang="en-US"/>
              <a:t>Click to edit Master title style</a:t>
            </a:r>
          </a:p>
        </p:txBody>
      </p:sp>
      <p:sp>
        <p:nvSpPr>
          <p:cNvPr id="3" name="Vertical Text Placeholder 2">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2182656"/>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p:cNvPr>
          <p:cNvSpPr>
            <a:spLocks noGrp="1"/>
          </p:cNvSpPr>
          <p:nvPr>
            <p:ph type="title" orient="vert"/>
          </p:nvPr>
        </p:nvSpPr>
        <p:spPr>
          <a:xfrm>
            <a:off x="9334500" y="519113"/>
            <a:ext cx="2882900" cy="7278687"/>
          </a:xfrm>
          <a:prstGeom prst="rect">
            <a:avLst/>
          </a:prstGeom>
        </p:spPr>
        <p:txBody>
          <a:bodyPr vert="eaVert"/>
          <a:lstStyle/>
          <a:p>
            <a:r>
              <a:rPr lang="en-US"/>
              <a:t>Click to edit Master title style</a:t>
            </a:r>
          </a:p>
        </p:txBody>
      </p:sp>
      <p:sp>
        <p:nvSpPr>
          <p:cNvPr id="3" name="Vertical Text Placeholder 2">
            <a:extLst/>
          </p:cNvPr>
          <p:cNvSpPr>
            <a:spLocks noGrp="1"/>
          </p:cNvSpPr>
          <p:nvPr>
            <p:ph type="body" orient="vert" idx="1"/>
          </p:nvPr>
        </p:nvSpPr>
        <p:spPr>
          <a:xfrm>
            <a:off x="685800" y="519113"/>
            <a:ext cx="8496300" cy="727868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01519328"/>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p:cNvPr>
          <p:cNvSpPr>
            <a:spLocks noGrp="1"/>
          </p:cNvSpPr>
          <p:nvPr>
            <p:ph type="ctrTitle"/>
          </p:nvPr>
        </p:nvSpPr>
        <p:spPr>
          <a:xfrm>
            <a:off x="1625600" y="1597025"/>
            <a:ext cx="9753600" cy="3395663"/>
          </a:xfrm>
          <a:prstGeom prst="rect">
            <a:avLst/>
          </a:prstGeom>
        </p:spPr>
        <p:txBody>
          <a:bodyPr anchor="b"/>
          <a:lstStyle>
            <a:lvl1pPr algn="ctr">
              <a:defRPr sz="6000"/>
            </a:lvl1pPr>
          </a:lstStyle>
          <a:p>
            <a:r>
              <a:rPr lang="en-US"/>
              <a:t>Click to edit Master title style</a:t>
            </a:r>
          </a:p>
        </p:txBody>
      </p:sp>
      <p:sp>
        <p:nvSpPr>
          <p:cNvPr id="3" name="Subtitle 2">
            <a:extLst/>
          </p:cNvPr>
          <p:cNvSpPr>
            <a:spLocks noGrp="1"/>
          </p:cNvSpPr>
          <p:nvPr>
            <p:ph type="subTitle" idx="1"/>
          </p:nvPr>
        </p:nvSpPr>
        <p:spPr>
          <a:xfrm>
            <a:off x="1625600" y="5122863"/>
            <a:ext cx="9753600" cy="23542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763406643"/>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p:cNvPr>
          <p:cNvSpPr>
            <a:spLocks noGrp="1"/>
          </p:cNvSpPr>
          <p:nvPr>
            <p:ph type="title"/>
          </p:nvPr>
        </p:nvSpPr>
        <p:spPr>
          <a:xfrm>
            <a:off x="893763" y="519113"/>
            <a:ext cx="11217275" cy="1885950"/>
          </a:xfrm>
          <a:prstGeom prst="rect">
            <a:avLst/>
          </a:prstGeom>
        </p:spPr>
        <p:txBody>
          <a:bodyPr/>
          <a:lstStyle/>
          <a:p>
            <a:r>
              <a:rPr lang="en-US"/>
              <a:t>Click to edit Master title style</a:t>
            </a:r>
          </a:p>
        </p:txBody>
      </p:sp>
      <p:sp>
        <p:nvSpPr>
          <p:cNvPr id="3" name="Content Placeholder 2">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08141723"/>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p:cNvPr>
          <p:cNvSpPr>
            <a:spLocks noGrp="1"/>
          </p:cNvSpPr>
          <p:nvPr>
            <p:ph type="title"/>
          </p:nvPr>
        </p:nvSpPr>
        <p:spPr>
          <a:xfrm>
            <a:off x="887413" y="2432050"/>
            <a:ext cx="11217275" cy="4056063"/>
          </a:xfrm>
          <a:prstGeom prst="rect">
            <a:avLst/>
          </a:prstGeom>
        </p:spPr>
        <p:txBody>
          <a:bodyPr anchor="b"/>
          <a:lstStyle>
            <a:lvl1pPr>
              <a:defRPr sz="6000"/>
            </a:lvl1pPr>
          </a:lstStyle>
          <a:p>
            <a:r>
              <a:rPr lang="en-US"/>
              <a:t>Click to edit Master title style</a:t>
            </a:r>
          </a:p>
        </p:txBody>
      </p:sp>
      <p:sp>
        <p:nvSpPr>
          <p:cNvPr id="3" name="Text Placeholder 2">
            <a:extLst/>
          </p:cNvPr>
          <p:cNvSpPr>
            <a:spLocks noGrp="1"/>
          </p:cNvSpPr>
          <p:nvPr>
            <p:ph type="body" idx="1"/>
          </p:nvPr>
        </p:nvSpPr>
        <p:spPr>
          <a:xfrm>
            <a:off x="887413" y="6527800"/>
            <a:ext cx="11217275" cy="2133600"/>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Tree>
    <p:extLst>
      <p:ext uri="{BB962C8B-B14F-4D97-AF65-F5344CB8AC3E}">
        <p14:creationId xmlns:p14="http://schemas.microsoft.com/office/powerpoint/2010/main" val="588452920"/>
      </p:ext>
    </p:extLst>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p:cNvPr>
          <p:cNvSpPr>
            <a:spLocks noGrp="1"/>
          </p:cNvSpPr>
          <p:nvPr>
            <p:ph type="title"/>
          </p:nvPr>
        </p:nvSpPr>
        <p:spPr>
          <a:xfrm>
            <a:off x="893763" y="519113"/>
            <a:ext cx="11217275" cy="1885950"/>
          </a:xfrm>
          <a:prstGeom prst="rect">
            <a:avLst/>
          </a:prstGeom>
        </p:spPr>
        <p:txBody>
          <a:bodyPr/>
          <a:lstStyle/>
          <a:p>
            <a:r>
              <a:rPr lang="en-US"/>
              <a:t>Click to edit Master title style</a:t>
            </a:r>
          </a:p>
        </p:txBody>
      </p:sp>
      <p:sp>
        <p:nvSpPr>
          <p:cNvPr id="3" name="Content Placeholder 2">
            <a:extLst/>
          </p:cNvPr>
          <p:cNvSpPr>
            <a:spLocks noGrp="1"/>
          </p:cNvSpPr>
          <p:nvPr>
            <p:ph sz="half" idx="1"/>
          </p:nvPr>
        </p:nvSpPr>
        <p:spPr>
          <a:xfrm>
            <a:off x="685800" y="698500"/>
            <a:ext cx="5689600" cy="70993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p:cNvPr>
          <p:cNvSpPr>
            <a:spLocks noGrp="1"/>
          </p:cNvSpPr>
          <p:nvPr>
            <p:ph sz="half" idx="2"/>
          </p:nvPr>
        </p:nvSpPr>
        <p:spPr>
          <a:xfrm>
            <a:off x="6527800" y="698500"/>
            <a:ext cx="5689600" cy="70993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66032005"/>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p:cNvPr>
          <p:cNvSpPr>
            <a:spLocks noGrp="1"/>
          </p:cNvSpPr>
          <p:nvPr>
            <p:ph type="title"/>
          </p:nvPr>
        </p:nvSpPr>
        <p:spPr>
          <a:xfrm>
            <a:off x="895350" y="519113"/>
            <a:ext cx="11217275" cy="1885950"/>
          </a:xfrm>
          <a:prstGeom prst="rect">
            <a:avLst/>
          </a:prstGeom>
        </p:spPr>
        <p:txBody>
          <a:bodyPr/>
          <a:lstStyle/>
          <a:p>
            <a:r>
              <a:rPr lang="en-US"/>
              <a:t>Click to edit Master title style</a:t>
            </a:r>
          </a:p>
        </p:txBody>
      </p:sp>
      <p:sp>
        <p:nvSpPr>
          <p:cNvPr id="3" name="Text Placeholder 2">
            <a:extLst/>
          </p:cNvPr>
          <p:cNvSpPr>
            <a:spLocks noGrp="1"/>
          </p:cNvSpPr>
          <p:nvPr>
            <p:ph type="body" idx="1"/>
          </p:nvPr>
        </p:nvSpPr>
        <p:spPr>
          <a:xfrm>
            <a:off x="895350" y="2390775"/>
            <a:ext cx="5502275" cy="11715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p:cNvPr>
          <p:cNvSpPr>
            <a:spLocks noGrp="1"/>
          </p:cNvSpPr>
          <p:nvPr>
            <p:ph sz="half" idx="2"/>
          </p:nvPr>
        </p:nvSpPr>
        <p:spPr>
          <a:xfrm>
            <a:off x="895350" y="3562350"/>
            <a:ext cx="5502275" cy="5240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p:cNvPr>
          <p:cNvSpPr>
            <a:spLocks noGrp="1"/>
          </p:cNvSpPr>
          <p:nvPr>
            <p:ph type="body" sz="quarter" idx="3"/>
          </p:nvPr>
        </p:nvSpPr>
        <p:spPr>
          <a:xfrm>
            <a:off x="6583363" y="2390775"/>
            <a:ext cx="5529262" cy="11715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p:cNvPr>
          <p:cNvSpPr>
            <a:spLocks noGrp="1"/>
          </p:cNvSpPr>
          <p:nvPr>
            <p:ph sz="quarter" idx="4"/>
          </p:nvPr>
        </p:nvSpPr>
        <p:spPr>
          <a:xfrm>
            <a:off x="6583363" y="3562350"/>
            <a:ext cx="5529262" cy="5240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23536715"/>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p:cNvPr>
          <p:cNvSpPr>
            <a:spLocks noGrp="1"/>
          </p:cNvSpPr>
          <p:nvPr>
            <p:ph type="title"/>
          </p:nvPr>
        </p:nvSpPr>
        <p:spPr>
          <a:xfrm>
            <a:off x="893763" y="519113"/>
            <a:ext cx="11217275" cy="188595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457860934"/>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34810537"/>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p:cNvPr>
          <p:cNvSpPr>
            <a:spLocks noGrp="1"/>
          </p:cNvSpPr>
          <p:nvPr>
            <p:ph type="title"/>
          </p:nvPr>
        </p:nvSpPr>
        <p:spPr>
          <a:xfrm>
            <a:off x="887413" y="2432050"/>
            <a:ext cx="11217275" cy="4056063"/>
          </a:xfrm>
        </p:spPr>
        <p:txBody>
          <a:bodyPr/>
          <a:lstStyle>
            <a:lvl1pPr>
              <a:defRPr sz="6000"/>
            </a:lvl1pPr>
          </a:lstStyle>
          <a:p>
            <a:r>
              <a:rPr lang="en-US"/>
              <a:t>Click to edit Master title style</a:t>
            </a:r>
          </a:p>
        </p:txBody>
      </p:sp>
      <p:sp>
        <p:nvSpPr>
          <p:cNvPr id="3" name="Text Placeholder 2">
            <a:extLst/>
          </p:cNvPr>
          <p:cNvSpPr>
            <a:spLocks noGrp="1"/>
          </p:cNvSpPr>
          <p:nvPr>
            <p:ph type="body" idx="1"/>
          </p:nvPr>
        </p:nvSpPr>
        <p:spPr>
          <a:xfrm>
            <a:off x="887413" y="6527800"/>
            <a:ext cx="11217275" cy="2133600"/>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1321165518"/>
      </p:ext>
    </p:extLst>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p:cNvPr>
          <p:cNvSpPr>
            <a:spLocks noGrp="1"/>
          </p:cNvSpPr>
          <p:nvPr>
            <p:ph type="title"/>
          </p:nvPr>
        </p:nvSpPr>
        <p:spPr>
          <a:xfrm>
            <a:off x="895350" y="650875"/>
            <a:ext cx="4194175" cy="2274888"/>
          </a:xfrm>
          <a:prstGeom prst="rect">
            <a:avLst/>
          </a:prstGeom>
        </p:spPr>
        <p:txBody>
          <a:bodyPr anchor="b"/>
          <a:lstStyle>
            <a:lvl1pPr>
              <a:defRPr sz="3200"/>
            </a:lvl1pPr>
          </a:lstStyle>
          <a:p>
            <a:r>
              <a:rPr lang="en-US"/>
              <a:t>Click to edit Master title style</a:t>
            </a:r>
          </a:p>
        </p:txBody>
      </p:sp>
      <p:sp>
        <p:nvSpPr>
          <p:cNvPr id="3" name="Content Placeholder 2">
            <a:extLst/>
          </p:cNvPr>
          <p:cNvSpPr>
            <a:spLocks noGrp="1"/>
          </p:cNvSpPr>
          <p:nvPr>
            <p:ph idx="1"/>
          </p:nvPr>
        </p:nvSpPr>
        <p:spPr>
          <a:xfrm>
            <a:off x="5529263" y="1404938"/>
            <a:ext cx="6583362" cy="69310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p:cNvPr>
          <p:cNvSpPr>
            <a:spLocks noGrp="1"/>
          </p:cNvSpPr>
          <p:nvPr>
            <p:ph type="body" sz="half" idx="2"/>
          </p:nvPr>
        </p:nvSpPr>
        <p:spPr>
          <a:xfrm>
            <a:off x="895350" y="2925763"/>
            <a:ext cx="4194175" cy="542131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1150029508"/>
      </p:ext>
    </p:extLst>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p:cNvPr>
          <p:cNvSpPr>
            <a:spLocks noGrp="1"/>
          </p:cNvSpPr>
          <p:nvPr>
            <p:ph type="title"/>
          </p:nvPr>
        </p:nvSpPr>
        <p:spPr>
          <a:xfrm>
            <a:off x="895350" y="650875"/>
            <a:ext cx="4194175" cy="2274888"/>
          </a:xfrm>
          <a:prstGeom prst="rect">
            <a:avLst/>
          </a:prstGeom>
        </p:spPr>
        <p:txBody>
          <a:bodyPr anchor="b"/>
          <a:lstStyle>
            <a:lvl1pPr>
              <a:defRPr sz="3200"/>
            </a:lvl1pPr>
          </a:lstStyle>
          <a:p>
            <a:r>
              <a:rPr lang="en-US"/>
              <a:t>Click to edit Master title style</a:t>
            </a:r>
          </a:p>
        </p:txBody>
      </p:sp>
      <p:sp>
        <p:nvSpPr>
          <p:cNvPr id="3" name="Picture Placeholder 2">
            <a:extLst/>
          </p:cNvPr>
          <p:cNvSpPr>
            <a:spLocks noGrp="1"/>
          </p:cNvSpPr>
          <p:nvPr>
            <p:ph type="pic" idx="1"/>
          </p:nvPr>
        </p:nvSpPr>
        <p:spPr>
          <a:xfrm>
            <a:off x="5529263" y="1404938"/>
            <a:ext cx="6583362" cy="69310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sym typeface="Myriad Pro" charset="0"/>
            </a:endParaRPr>
          </a:p>
        </p:txBody>
      </p:sp>
      <p:sp>
        <p:nvSpPr>
          <p:cNvPr id="4" name="Text Placeholder 3">
            <a:extLst/>
          </p:cNvPr>
          <p:cNvSpPr>
            <a:spLocks noGrp="1"/>
          </p:cNvSpPr>
          <p:nvPr>
            <p:ph type="body" sz="half" idx="2"/>
          </p:nvPr>
        </p:nvSpPr>
        <p:spPr>
          <a:xfrm>
            <a:off x="895350" y="2925763"/>
            <a:ext cx="4194175" cy="542131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1193117956"/>
      </p:ext>
    </p:extLst>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p:cNvPr>
          <p:cNvSpPr>
            <a:spLocks noGrp="1"/>
          </p:cNvSpPr>
          <p:nvPr>
            <p:ph type="title"/>
          </p:nvPr>
        </p:nvSpPr>
        <p:spPr>
          <a:xfrm>
            <a:off x="893763" y="519113"/>
            <a:ext cx="11217275" cy="1885950"/>
          </a:xfrm>
          <a:prstGeom prst="rect">
            <a:avLst/>
          </a:prstGeom>
        </p:spPr>
        <p:txBody>
          <a:bodyPr/>
          <a:lstStyle/>
          <a:p>
            <a:r>
              <a:rPr lang="en-US"/>
              <a:t>Click to edit Master title style</a:t>
            </a:r>
          </a:p>
        </p:txBody>
      </p:sp>
      <p:sp>
        <p:nvSpPr>
          <p:cNvPr id="3" name="Vertical Text Placeholder 2">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78674453"/>
      </p:ext>
    </p:extLst>
  </p:cSld>
  <p:clrMapOvr>
    <a:masterClrMapping/>
  </p:clrMapOv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p:cNvPr>
          <p:cNvSpPr>
            <a:spLocks noGrp="1"/>
          </p:cNvSpPr>
          <p:nvPr>
            <p:ph type="title" orient="vert"/>
          </p:nvPr>
        </p:nvSpPr>
        <p:spPr>
          <a:xfrm>
            <a:off x="9334500" y="519113"/>
            <a:ext cx="2882900" cy="7278687"/>
          </a:xfrm>
          <a:prstGeom prst="rect">
            <a:avLst/>
          </a:prstGeom>
        </p:spPr>
        <p:txBody>
          <a:bodyPr vert="eaVert"/>
          <a:lstStyle/>
          <a:p>
            <a:r>
              <a:rPr lang="en-US"/>
              <a:t>Click to edit Master title style</a:t>
            </a:r>
          </a:p>
        </p:txBody>
      </p:sp>
      <p:sp>
        <p:nvSpPr>
          <p:cNvPr id="3" name="Vertical Text Placeholder 2">
            <a:extLst/>
          </p:cNvPr>
          <p:cNvSpPr>
            <a:spLocks noGrp="1"/>
          </p:cNvSpPr>
          <p:nvPr>
            <p:ph type="body" orient="vert" idx="1"/>
          </p:nvPr>
        </p:nvSpPr>
        <p:spPr>
          <a:xfrm>
            <a:off x="685800" y="519113"/>
            <a:ext cx="8496300" cy="727868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88860932"/>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p:cNvPr>
          <p:cNvSpPr>
            <a:spLocks noGrp="1"/>
          </p:cNvSpPr>
          <p:nvPr>
            <p:ph type="title"/>
          </p:nvPr>
        </p:nvSpPr>
        <p:spPr/>
        <p:txBody>
          <a:bodyPr/>
          <a:lstStyle/>
          <a:p>
            <a:r>
              <a:rPr lang="en-US"/>
              <a:t>Click to edit Master title style</a:t>
            </a:r>
          </a:p>
        </p:txBody>
      </p:sp>
      <p:sp>
        <p:nvSpPr>
          <p:cNvPr id="3" name="Content Placeholder 2">
            <a:extLst/>
          </p:cNvPr>
          <p:cNvSpPr>
            <a:spLocks noGrp="1"/>
          </p:cNvSpPr>
          <p:nvPr>
            <p:ph sz="half" idx="1"/>
          </p:nvPr>
        </p:nvSpPr>
        <p:spPr>
          <a:xfrm>
            <a:off x="685800" y="2286000"/>
            <a:ext cx="5689600" cy="5511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p:cNvPr>
          <p:cNvSpPr>
            <a:spLocks noGrp="1"/>
          </p:cNvSpPr>
          <p:nvPr>
            <p:ph sz="half" idx="2"/>
          </p:nvPr>
        </p:nvSpPr>
        <p:spPr>
          <a:xfrm>
            <a:off x="6527800" y="2286000"/>
            <a:ext cx="5689600" cy="5511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95434693"/>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p:cNvPr>
          <p:cNvSpPr>
            <a:spLocks noGrp="1"/>
          </p:cNvSpPr>
          <p:nvPr>
            <p:ph type="title"/>
          </p:nvPr>
        </p:nvSpPr>
        <p:spPr>
          <a:xfrm>
            <a:off x="895350" y="519113"/>
            <a:ext cx="11217275" cy="1885950"/>
          </a:xfrm>
        </p:spPr>
        <p:txBody>
          <a:bodyPr/>
          <a:lstStyle/>
          <a:p>
            <a:r>
              <a:rPr lang="en-US"/>
              <a:t>Click to edit Master title style</a:t>
            </a:r>
          </a:p>
        </p:txBody>
      </p:sp>
      <p:sp>
        <p:nvSpPr>
          <p:cNvPr id="3" name="Text Placeholder 2">
            <a:extLst/>
          </p:cNvPr>
          <p:cNvSpPr>
            <a:spLocks noGrp="1"/>
          </p:cNvSpPr>
          <p:nvPr>
            <p:ph type="body" idx="1"/>
          </p:nvPr>
        </p:nvSpPr>
        <p:spPr>
          <a:xfrm>
            <a:off x="895350" y="2390775"/>
            <a:ext cx="5502275" cy="11715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p:cNvPr>
          <p:cNvSpPr>
            <a:spLocks noGrp="1"/>
          </p:cNvSpPr>
          <p:nvPr>
            <p:ph sz="half" idx="2"/>
          </p:nvPr>
        </p:nvSpPr>
        <p:spPr>
          <a:xfrm>
            <a:off x="895350" y="3562350"/>
            <a:ext cx="5502275" cy="5240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p:cNvPr>
          <p:cNvSpPr>
            <a:spLocks noGrp="1"/>
          </p:cNvSpPr>
          <p:nvPr>
            <p:ph type="body" sz="quarter" idx="3"/>
          </p:nvPr>
        </p:nvSpPr>
        <p:spPr>
          <a:xfrm>
            <a:off x="6583363" y="2390775"/>
            <a:ext cx="5529262" cy="11715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p:cNvPr>
          <p:cNvSpPr>
            <a:spLocks noGrp="1"/>
          </p:cNvSpPr>
          <p:nvPr>
            <p:ph sz="quarter" idx="4"/>
          </p:nvPr>
        </p:nvSpPr>
        <p:spPr>
          <a:xfrm>
            <a:off x="6583363" y="3562350"/>
            <a:ext cx="5529262" cy="5240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770052"/>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935651502"/>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65025711"/>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p:cNvPr>
          <p:cNvSpPr>
            <a:spLocks noGrp="1"/>
          </p:cNvSpPr>
          <p:nvPr>
            <p:ph type="title"/>
          </p:nvPr>
        </p:nvSpPr>
        <p:spPr>
          <a:xfrm>
            <a:off x="895350" y="650875"/>
            <a:ext cx="4194175" cy="2274888"/>
          </a:xfrm>
        </p:spPr>
        <p:txBody>
          <a:bodyPr/>
          <a:lstStyle>
            <a:lvl1pPr>
              <a:defRPr sz="3200"/>
            </a:lvl1pPr>
          </a:lstStyle>
          <a:p>
            <a:r>
              <a:rPr lang="en-US"/>
              <a:t>Click to edit Master title style</a:t>
            </a:r>
          </a:p>
        </p:txBody>
      </p:sp>
      <p:sp>
        <p:nvSpPr>
          <p:cNvPr id="3" name="Content Placeholder 2">
            <a:extLst/>
          </p:cNvPr>
          <p:cNvSpPr>
            <a:spLocks noGrp="1"/>
          </p:cNvSpPr>
          <p:nvPr>
            <p:ph idx="1"/>
          </p:nvPr>
        </p:nvSpPr>
        <p:spPr>
          <a:xfrm>
            <a:off x="5529263" y="1404938"/>
            <a:ext cx="6583362" cy="69310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p:cNvPr>
          <p:cNvSpPr>
            <a:spLocks noGrp="1"/>
          </p:cNvSpPr>
          <p:nvPr>
            <p:ph type="body" sz="half" idx="2"/>
          </p:nvPr>
        </p:nvSpPr>
        <p:spPr>
          <a:xfrm>
            <a:off x="895350" y="2925763"/>
            <a:ext cx="4194175" cy="542131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406040899"/>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p:cNvPr>
          <p:cNvSpPr>
            <a:spLocks noGrp="1"/>
          </p:cNvSpPr>
          <p:nvPr>
            <p:ph type="title"/>
          </p:nvPr>
        </p:nvSpPr>
        <p:spPr>
          <a:xfrm>
            <a:off x="895350" y="650875"/>
            <a:ext cx="4194175" cy="2274888"/>
          </a:xfrm>
        </p:spPr>
        <p:txBody>
          <a:bodyPr/>
          <a:lstStyle>
            <a:lvl1pPr>
              <a:defRPr sz="3200"/>
            </a:lvl1pPr>
          </a:lstStyle>
          <a:p>
            <a:r>
              <a:rPr lang="en-US"/>
              <a:t>Click to edit Master title style</a:t>
            </a:r>
          </a:p>
        </p:txBody>
      </p:sp>
      <p:sp>
        <p:nvSpPr>
          <p:cNvPr id="3" name="Picture Placeholder 2">
            <a:extLst/>
          </p:cNvPr>
          <p:cNvSpPr>
            <a:spLocks noGrp="1"/>
          </p:cNvSpPr>
          <p:nvPr>
            <p:ph type="pic" idx="1"/>
          </p:nvPr>
        </p:nvSpPr>
        <p:spPr>
          <a:xfrm>
            <a:off x="5529263" y="1404938"/>
            <a:ext cx="6583362" cy="69310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sym typeface="Myriad Pro" charset="0"/>
              </a:rPr>
              <a:t>Drag picture to placeholder or click icon to add</a:t>
            </a:r>
          </a:p>
        </p:txBody>
      </p:sp>
      <p:sp>
        <p:nvSpPr>
          <p:cNvPr id="4" name="Text Placeholder 3">
            <a:extLst/>
          </p:cNvPr>
          <p:cNvSpPr>
            <a:spLocks noGrp="1"/>
          </p:cNvSpPr>
          <p:nvPr>
            <p:ph type="body" sz="half" idx="2"/>
          </p:nvPr>
        </p:nvSpPr>
        <p:spPr>
          <a:xfrm>
            <a:off x="895350" y="2925763"/>
            <a:ext cx="4194175" cy="542131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773842974"/>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3.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2.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body" idx="1"/>
          </p:nvPr>
        </p:nvSpPr>
        <p:spPr bwMode="auto">
          <a:xfrm>
            <a:off x="685800" y="2286000"/>
            <a:ext cx="11531600" cy="5511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 uri="{FAA26D3D-D897-4be2-8F04-BA451C77F1D7}">
              <ma14:placeholderFlag xmlns="" xmlns:ma14="http://schemas.microsoft.com/office/mac/drawingml/2011/main" val="1"/>
            </a:ext>
          </a:extLst>
        </p:spPr>
        <p:txBody>
          <a:bodyPr vert="horz" wrap="square" lIns="50800" tIns="50800" rIns="50800" bIns="50800" numCol="1" anchor="t" anchorCtr="0" compatLnSpc="1">
            <a:prstTxWarp prst="textNoShape">
              <a:avLst/>
            </a:prstTxWarp>
          </a:bodyPr>
          <a:lstStyle/>
          <a:p>
            <a:pPr lvl="0"/>
            <a:r>
              <a:rPr lang="en-US" altLang="en-US">
                <a:sym typeface="Myriad Pro" charset="0"/>
              </a:rPr>
              <a:t>Click to edit Master text styles</a:t>
            </a:r>
          </a:p>
          <a:p>
            <a:pPr lvl="1"/>
            <a:r>
              <a:rPr lang="en-US" altLang="en-US">
                <a:sym typeface="Myriad Pro" charset="0"/>
              </a:rPr>
              <a:t>Second level</a:t>
            </a:r>
          </a:p>
          <a:p>
            <a:pPr lvl="2"/>
            <a:r>
              <a:rPr lang="en-US" altLang="en-US">
                <a:sym typeface="Myriad Pro" charset="0"/>
              </a:rPr>
              <a:t>Third level</a:t>
            </a:r>
          </a:p>
          <a:p>
            <a:pPr lvl="3"/>
            <a:r>
              <a:rPr lang="en-US" altLang="en-US">
                <a:sym typeface="Myriad Pro" charset="0"/>
              </a:rPr>
              <a:t>Fourth level</a:t>
            </a:r>
          </a:p>
          <a:p>
            <a:pPr lvl="4"/>
            <a:r>
              <a:rPr lang="en-US" altLang="en-US">
                <a:sym typeface="Myriad Pro" charset="0"/>
              </a:rPr>
              <a:t>Fifth level</a:t>
            </a:r>
          </a:p>
        </p:txBody>
      </p:sp>
      <p:sp>
        <p:nvSpPr>
          <p:cNvPr id="1027" name="Rectangle 2"/>
          <p:cNvSpPr>
            <a:spLocks noGrp="1" noChangeArrowheads="1"/>
          </p:cNvSpPr>
          <p:nvPr>
            <p:ph type="title"/>
          </p:nvPr>
        </p:nvSpPr>
        <p:spPr bwMode="auto">
          <a:xfrm>
            <a:off x="685800" y="546100"/>
            <a:ext cx="11531600" cy="1143000"/>
          </a:xfrm>
          <a:prstGeom prst="rect">
            <a:avLst/>
          </a:prstGeom>
          <a:solidFill>
            <a:schemeClr val="accent1">
              <a:alpha val="0"/>
            </a:schemeClr>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 uri="{FAA26D3D-D897-4be2-8F04-BA451C77F1D7}">
              <ma14:placeholderFlag xmlns="" xmlns:ma14="http://schemas.microsoft.com/office/mac/drawingml/2011/main" val="1"/>
            </a:ext>
          </a:extLst>
        </p:spPr>
        <p:txBody>
          <a:bodyPr vert="horz" wrap="square" lIns="50800" tIns="50800" rIns="50800" bIns="50800" numCol="1" anchor="b" anchorCtr="0" compatLnSpc="1">
            <a:prstTxWarp prst="textNoShape">
              <a:avLst/>
            </a:prstTxWarp>
          </a:bodyPr>
          <a:lstStyle/>
          <a:p>
            <a:pPr lvl="0"/>
            <a:r>
              <a:rPr lang="en-US" altLang="en-US">
                <a:sym typeface="Myriad Pro Black" charset="0"/>
              </a:rPr>
              <a:t>Click to edit Master title style</a:t>
            </a:r>
          </a:p>
        </p:txBody>
      </p:sp>
      <p:pic>
        <p:nvPicPr>
          <p:cNvPr id="1028" name="Picture 3"/>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03200" y="8483600"/>
            <a:ext cx="2201863"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pic>
        <p:nvPicPr>
          <p:cNvPr id="1029" name="Picture 4"/>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508250" y="9169400"/>
            <a:ext cx="104965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ransition/>
  <p:txStyles>
    <p:titleStyle>
      <a:lvl1pPr algn="l" rtl="0" eaLnBrk="1" fontAlgn="base" hangingPunct="1">
        <a:spcBef>
          <a:spcPct val="0"/>
        </a:spcBef>
        <a:spcAft>
          <a:spcPct val="0"/>
        </a:spcAft>
        <a:defRPr sz="7200" kern="1200">
          <a:solidFill>
            <a:srgbClr val="008F39"/>
          </a:solidFill>
          <a:latin typeface="+mj-lt"/>
          <a:ea typeface="ヒラギノ角ゴ ProN W6" charset="-128"/>
          <a:cs typeface="+mj-cs"/>
          <a:sym typeface="Myriad Pro Black" charset="0"/>
        </a:defRPr>
      </a:lvl1pPr>
      <a:lvl2pPr algn="l" rtl="0" eaLnBrk="1" fontAlgn="base" hangingPunct="1">
        <a:spcBef>
          <a:spcPct val="0"/>
        </a:spcBef>
        <a:spcAft>
          <a:spcPct val="0"/>
        </a:spcAft>
        <a:defRPr sz="7200">
          <a:solidFill>
            <a:srgbClr val="008F39"/>
          </a:solidFill>
          <a:latin typeface="Myriad Pro Black" charset="0"/>
          <a:ea typeface="ヒラギノ角ゴ ProN W6" charset="-128"/>
          <a:cs typeface="ヒラギノ角ゴ ProN W6" charset="0"/>
          <a:sym typeface="Myriad Pro Black" charset="0"/>
        </a:defRPr>
      </a:lvl2pPr>
      <a:lvl3pPr algn="l" rtl="0" eaLnBrk="1" fontAlgn="base" hangingPunct="1">
        <a:spcBef>
          <a:spcPct val="0"/>
        </a:spcBef>
        <a:spcAft>
          <a:spcPct val="0"/>
        </a:spcAft>
        <a:defRPr sz="7200">
          <a:solidFill>
            <a:srgbClr val="008F39"/>
          </a:solidFill>
          <a:latin typeface="Myriad Pro Black" charset="0"/>
          <a:ea typeface="ヒラギノ角ゴ ProN W6" charset="-128"/>
          <a:cs typeface="ヒラギノ角ゴ ProN W6" charset="0"/>
          <a:sym typeface="Myriad Pro Black" charset="0"/>
        </a:defRPr>
      </a:lvl3pPr>
      <a:lvl4pPr algn="l" rtl="0" eaLnBrk="1" fontAlgn="base" hangingPunct="1">
        <a:spcBef>
          <a:spcPct val="0"/>
        </a:spcBef>
        <a:spcAft>
          <a:spcPct val="0"/>
        </a:spcAft>
        <a:defRPr sz="7200">
          <a:solidFill>
            <a:srgbClr val="008F39"/>
          </a:solidFill>
          <a:latin typeface="Myriad Pro Black" charset="0"/>
          <a:ea typeface="ヒラギノ角ゴ ProN W6" charset="-128"/>
          <a:cs typeface="ヒラギノ角ゴ ProN W6" charset="0"/>
          <a:sym typeface="Myriad Pro Black" charset="0"/>
        </a:defRPr>
      </a:lvl4pPr>
      <a:lvl5pPr algn="l" rtl="0" eaLnBrk="1" fontAlgn="base" hangingPunct="1">
        <a:spcBef>
          <a:spcPct val="0"/>
        </a:spcBef>
        <a:spcAft>
          <a:spcPct val="0"/>
        </a:spcAft>
        <a:defRPr sz="7200">
          <a:solidFill>
            <a:srgbClr val="008F39"/>
          </a:solidFill>
          <a:latin typeface="Myriad Pro Black" charset="0"/>
          <a:ea typeface="ヒラギノ角ゴ ProN W6" charset="-128"/>
          <a:cs typeface="ヒラギノ角ゴ ProN W6" charset="0"/>
          <a:sym typeface="Myriad Pro Black" charset="0"/>
        </a:defRPr>
      </a:lvl5pPr>
      <a:lvl6pPr marL="457200" algn="l" rtl="0" eaLnBrk="1" fontAlgn="base" hangingPunct="1">
        <a:spcBef>
          <a:spcPct val="0"/>
        </a:spcBef>
        <a:spcAft>
          <a:spcPct val="0"/>
        </a:spcAft>
        <a:defRPr sz="7200">
          <a:solidFill>
            <a:srgbClr val="008F39"/>
          </a:solidFill>
          <a:latin typeface="Myriad Pro Black" charset="0"/>
          <a:cs typeface="ヒラギノ角ゴ ProN W6" charset="0"/>
          <a:sym typeface="Myriad Pro Black" charset="0"/>
        </a:defRPr>
      </a:lvl6pPr>
      <a:lvl7pPr marL="914400" algn="l" rtl="0" eaLnBrk="1" fontAlgn="base" hangingPunct="1">
        <a:spcBef>
          <a:spcPct val="0"/>
        </a:spcBef>
        <a:spcAft>
          <a:spcPct val="0"/>
        </a:spcAft>
        <a:defRPr sz="7200">
          <a:solidFill>
            <a:srgbClr val="008F39"/>
          </a:solidFill>
          <a:latin typeface="Myriad Pro Black" charset="0"/>
          <a:cs typeface="ヒラギノ角ゴ ProN W6" charset="0"/>
          <a:sym typeface="Myriad Pro Black" charset="0"/>
        </a:defRPr>
      </a:lvl7pPr>
      <a:lvl8pPr marL="1371600" algn="l" rtl="0" eaLnBrk="1" fontAlgn="base" hangingPunct="1">
        <a:spcBef>
          <a:spcPct val="0"/>
        </a:spcBef>
        <a:spcAft>
          <a:spcPct val="0"/>
        </a:spcAft>
        <a:defRPr sz="7200">
          <a:solidFill>
            <a:srgbClr val="008F39"/>
          </a:solidFill>
          <a:latin typeface="Myriad Pro Black" charset="0"/>
          <a:cs typeface="ヒラギノ角ゴ ProN W6" charset="0"/>
          <a:sym typeface="Myriad Pro Black" charset="0"/>
        </a:defRPr>
      </a:lvl8pPr>
      <a:lvl9pPr marL="1828800" algn="l" rtl="0" eaLnBrk="1" fontAlgn="base" hangingPunct="1">
        <a:spcBef>
          <a:spcPct val="0"/>
        </a:spcBef>
        <a:spcAft>
          <a:spcPct val="0"/>
        </a:spcAft>
        <a:defRPr sz="7200">
          <a:solidFill>
            <a:srgbClr val="008F39"/>
          </a:solidFill>
          <a:latin typeface="Myriad Pro Black" charset="0"/>
          <a:cs typeface="ヒラギノ角ゴ ProN W6" charset="0"/>
          <a:sym typeface="Myriad Pro Black" charset="0"/>
        </a:defRPr>
      </a:lvl9pPr>
    </p:titleStyle>
    <p:bodyStyle>
      <a:lvl1pPr algn="l" rtl="0" eaLnBrk="1" fontAlgn="base" hangingPunct="1">
        <a:spcBef>
          <a:spcPct val="0"/>
        </a:spcBef>
        <a:spcAft>
          <a:spcPct val="0"/>
        </a:spcAft>
        <a:defRPr sz="3200" kern="1200">
          <a:solidFill>
            <a:schemeClr val="tx1"/>
          </a:solidFill>
          <a:latin typeface="+mn-lt"/>
          <a:ea typeface="ヒラギノ角ゴ ProN W3" charset="-128"/>
          <a:cs typeface="+mn-cs"/>
          <a:sym typeface="Myriad Pro" charset="0"/>
        </a:defRPr>
      </a:lvl1pPr>
      <a:lvl2pPr algn="l" rtl="0" eaLnBrk="1" fontAlgn="base" hangingPunct="1">
        <a:spcBef>
          <a:spcPct val="0"/>
        </a:spcBef>
        <a:spcAft>
          <a:spcPct val="0"/>
        </a:spcAft>
        <a:defRPr sz="3600" kern="1200">
          <a:solidFill>
            <a:schemeClr val="tx1"/>
          </a:solidFill>
          <a:latin typeface="+mn-lt"/>
          <a:ea typeface="ヒラギノ角ゴ ProN W3" charset="-128"/>
          <a:cs typeface="+mn-cs"/>
          <a:sym typeface="Myriad Pro" charset="0"/>
        </a:defRPr>
      </a:lvl2pPr>
      <a:lvl3pPr algn="l" rtl="0" eaLnBrk="1" fontAlgn="base" hangingPunct="1">
        <a:spcBef>
          <a:spcPct val="0"/>
        </a:spcBef>
        <a:spcAft>
          <a:spcPct val="0"/>
        </a:spcAft>
        <a:defRPr sz="4000" kern="1200">
          <a:solidFill>
            <a:schemeClr val="tx1"/>
          </a:solidFill>
          <a:latin typeface="+mn-lt"/>
          <a:ea typeface="ヒラギノ角ゴ ProN W3" charset="-128"/>
          <a:cs typeface="+mn-cs"/>
          <a:sym typeface="Myriad Pro" charset="0"/>
        </a:defRPr>
      </a:lvl3pPr>
      <a:lvl4pPr algn="l" rtl="0" eaLnBrk="1" fontAlgn="base" hangingPunct="1">
        <a:spcBef>
          <a:spcPct val="0"/>
        </a:spcBef>
        <a:spcAft>
          <a:spcPct val="0"/>
        </a:spcAft>
        <a:defRPr sz="4800" kern="1200">
          <a:solidFill>
            <a:schemeClr val="tx1"/>
          </a:solidFill>
          <a:latin typeface="+mn-lt"/>
          <a:ea typeface="ヒラギノ角ゴ ProN W3" charset="-128"/>
          <a:cs typeface="+mn-cs"/>
          <a:sym typeface="Myriad Pro" charset="0"/>
        </a:defRPr>
      </a:lvl4pPr>
      <a:lvl5pPr algn="l" rtl="0" eaLnBrk="1" fontAlgn="base" hangingPunct="1">
        <a:spcBef>
          <a:spcPct val="0"/>
        </a:spcBef>
        <a:spcAft>
          <a:spcPct val="0"/>
        </a:spcAft>
        <a:defRPr sz="5400" kern="1200">
          <a:solidFill>
            <a:schemeClr val="tx1"/>
          </a:solidFill>
          <a:latin typeface="+mn-lt"/>
          <a:ea typeface="ヒラギノ角ゴ ProN W3" charset="-128"/>
          <a:cs typeface="+mn-cs"/>
          <a:sym typeface="Myriad Pro"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body" idx="1"/>
          </p:nvPr>
        </p:nvSpPr>
        <p:spPr bwMode="auto">
          <a:xfrm>
            <a:off x="685800" y="698500"/>
            <a:ext cx="11531600" cy="7099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 uri="{FAA26D3D-D897-4be2-8F04-BA451C77F1D7}">
              <ma14:placeholderFlag xmlns="" xmlns:ma14="http://schemas.microsoft.com/office/mac/drawingml/2011/main" val="1"/>
            </a:ext>
          </a:extLst>
        </p:spPr>
        <p:txBody>
          <a:bodyPr vert="horz" wrap="square" lIns="50800" tIns="50800" rIns="50800" bIns="50800" numCol="1" anchor="t" anchorCtr="0" compatLnSpc="1">
            <a:prstTxWarp prst="textNoShape">
              <a:avLst/>
            </a:prstTxWarp>
          </a:bodyPr>
          <a:lstStyle/>
          <a:p>
            <a:pPr lvl="0"/>
            <a:r>
              <a:rPr lang="en-US" altLang="en-US">
                <a:sym typeface="Myriad Pro" charset="0"/>
              </a:rPr>
              <a:t>Click to edit Master text styles</a:t>
            </a:r>
          </a:p>
          <a:p>
            <a:pPr lvl="1"/>
            <a:r>
              <a:rPr lang="en-US" altLang="en-US">
                <a:sym typeface="Myriad Pro" charset="0"/>
              </a:rPr>
              <a:t>Second level</a:t>
            </a:r>
          </a:p>
          <a:p>
            <a:pPr lvl="2"/>
            <a:r>
              <a:rPr lang="en-US" altLang="en-US">
                <a:sym typeface="Myriad Pro" charset="0"/>
              </a:rPr>
              <a:t>Third level</a:t>
            </a:r>
          </a:p>
          <a:p>
            <a:pPr lvl="3"/>
            <a:r>
              <a:rPr lang="en-US" altLang="en-US">
                <a:sym typeface="Myriad Pro" charset="0"/>
              </a:rPr>
              <a:t>Fourth level</a:t>
            </a:r>
          </a:p>
          <a:p>
            <a:pPr lvl="4"/>
            <a:r>
              <a:rPr lang="en-US" altLang="en-US">
                <a:sym typeface="Myriad Pro" charset="0"/>
              </a:rPr>
              <a:t>Fifth level</a:t>
            </a:r>
          </a:p>
        </p:txBody>
      </p:sp>
      <p:pic>
        <p:nvPicPr>
          <p:cNvPr id="2051" name="Picture 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03200" y="8483600"/>
            <a:ext cx="2201863"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pic>
        <p:nvPicPr>
          <p:cNvPr id="2052" name="Picture 3"/>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508250" y="9169400"/>
            <a:ext cx="104965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ransition/>
  <p:txStyles>
    <p:titleStyle>
      <a:lvl1pPr algn="l" rtl="0" eaLnBrk="0" fontAlgn="base" hangingPunct="0">
        <a:spcBef>
          <a:spcPct val="0"/>
        </a:spcBef>
        <a:spcAft>
          <a:spcPct val="0"/>
        </a:spcAft>
        <a:defRPr sz="7200" kern="1200">
          <a:solidFill>
            <a:srgbClr val="93CF4D"/>
          </a:solidFill>
          <a:latin typeface="+mj-lt"/>
          <a:ea typeface="ヒラギノ角ゴ ProN W6" charset="-128"/>
          <a:cs typeface="+mj-cs"/>
          <a:sym typeface="Myriad Pro Black" charset="0"/>
        </a:defRPr>
      </a:lvl1pPr>
      <a:lvl2pPr algn="l" rtl="0" eaLnBrk="0" fontAlgn="base" hangingPunct="0">
        <a:spcBef>
          <a:spcPct val="0"/>
        </a:spcBef>
        <a:spcAft>
          <a:spcPct val="0"/>
        </a:spcAft>
        <a:defRPr sz="7200">
          <a:solidFill>
            <a:srgbClr val="93CF4D"/>
          </a:solidFill>
          <a:latin typeface="Myriad Pro Black" charset="0"/>
          <a:ea typeface="ヒラギノ角ゴ ProN W6" charset="-128"/>
          <a:cs typeface="ヒラギノ角ゴ ProN W6" charset="0"/>
          <a:sym typeface="Myriad Pro Black" charset="0"/>
        </a:defRPr>
      </a:lvl2pPr>
      <a:lvl3pPr algn="l" rtl="0" eaLnBrk="0" fontAlgn="base" hangingPunct="0">
        <a:spcBef>
          <a:spcPct val="0"/>
        </a:spcBef>
        <a:spcAft>
          <a:spcPct val="0"/>
        </a:spcAft>
        <a:defRPr sz="7200">
          <a:solidFill>
            <a:srgbClr val="93CF4D"/>
          </a:solidFill>
          <a:latin typeface="Myriad Pro Black" charset="0"/>
          <a:ea typeface="ヒラギノ角ゴ ProN W6" charset="-128"/>
          <a:cs typeface="ヒラギノ角ゴ ProN W6" charset="0"/>
          <a:sym typeface="Myriad Pro Black" charset="0"/>
        </a:defRPr>
      </a:lvl3pPr>
      <a:lvl4pPr algn="l" rtl="0" eaLnBrk="0" fontAlgn="base" hangingPunct="0">
        <a:spcBef>
          <a:spcPct val="0"/>
        </a:spcBef>
        <a:spcAft>
          <a:spcPct val="0"/>
        </a:spcAft>
        <a:defRPr sz="7200">
          <a:solidFill>
            <a:srgbClr val="93CF4D"/>
          </a:solidFill>
          <a:latin typeface="Myriad Pro Black" charset="0"/>
          <a:ea typeface="ヒラギノ角ゴ ProN W6" charset="-128"/>
          <a:cs typeface="ヒラギノ角ゴ ProN W6" charset="0"/>
          <a:sym typeface="Myriad Pro Black" charset="0"/>
        </a:defRPr>
      </a:lvl4pPr>
      <a:lvl5pPr algn="l" rtl="0" eaLnBrk="0" fontAlgn="base" hangingPunct="0">
        <a:spcBef>
          <a:spcPct val="0"/>
        </a:spcBef>
        <a:spcAft>
          <a:spcPct val="0"/>
        </a:spcAft>
        <a:defRPr sz="7200">
          <a:solidFill>
            <a:srgbClr val="93CF4D"/>
          </a:solidFill>
          <a:latin typeface="Myriad Pro Black" charset="0"/>
          <a:ea typeface="ヒラギノ角ゴ ProN W6" charset="-128"/>
          <a:cs typeface="ヒラギノ角ゴ ProN W6" charset="0"/>
          <a:sym typeface="Myriad Pro Black" charset="0"/>
        </a:defRPr>
      </a:lvl5pPr>
      <a:lvl6pPr marL="457200" algn="l" rtl="0" fontAlgn="base">
        <a:spcBef>
          <a:spcPct val="0"/>
        </a:spcBef>
        <a:spcAft>
          <a:spcPct val="0"/>
        </a:spcAft>
        <a:defRPr sz="7200">
          <a:solidFill>
            <a:srgbClr val="93CF4D"/>
          </a:solidFill>
          <a:latin typeface="Myriad Pro Black" charset="0"/>
          <a:cs typeface="ヒラギノ角ゴ ProN W6" charset="0"/>
          <a:sym typeface="Myriad Pro Black" charset="0"/>
        </a:defRPr>
      </a:lvl6pPr>
      <a:lvl7pPr marL="914400" algn="l" rtl="0" fontAlgn="base">
        <a:spcBef>
          <a:spcPct val="0"/>
        </a:spcBef>
        <a:spcAft>
          <a:spcPct val="0"/>
        </a:spcAft>
        <a:defRPr sz="7200">
          <a:solidFill>
            <a:srgbClr val="93CF4D"/>
          </a:solidFill>
          <a:latin typeface="Myriad Pro Black" charset="0"/>
          <a:cs typeface="ヒラギノ角ゴ ProN W6" charset="0"/>
          <a:sym typeface="Myriad Pro Black" charset="0"/>
        </a:defRPr>
      </a:lvl7pPr>
      <a:lvl8pPr marL="1371600" algn="l" rtl="0" fontAlgn="base">
        <a:spcBef>
          <a:spcPct val="0"/>
        </a:spcBef>
        <a:spcAft>
          <a:spcPct val="0"/>
        </a:spcAft>
        <a:defRPr sz="7200">
          <a:solidFill>
            <a:srgbClr val="93CF4D"/>
          </a:solidFill>
          <a:latin typeface="Myriad Pro Black" charset="0"/>
          <a:cs typeface="ヒラギノ角ゴ ProN W6" charset="0"/>
          <a:sym typeface="Myriad Pro Black" charset="0"/>
        </a:defRPr>
      </a:lvl8pPr>
      <a:lvl9pPr marL="1828800" algn="l" rtl="0" fontAlgn="base">
        <a:spcBef>
          <a:spcPct val="0"/>
        </a:spcBef>
        <a:spcAft>
          <a:spcPct val="0"/>
        </a:spcAft>
        <a:defRPr sz="7200">
          <a:solidFill>
            <a:srgbClr val="93CF4D"/>
          </a:solidFill>
          <a:latin typeface="Myriad Pro Black" charset="0"/>
          <a:cs typeface="ヒラギノ角ゴ ProN W6" charset="0"/>
          <a:sym typeface="Myriad Pro Black" charset="0"/>
        </a:defRPr>
      </a:lvl9pPr>
    </p:titleStyle>
    <p:bodyStyle>
      <a:lvl1pPr algn="l" rtl="0" eaLnBrk="0" fontAlgn="base" hangingPunct="0">
        <a:spcBef>
          <a:spcPct val="0"/>
        </a:spcBef>
        <a:spcAft>
          <a:spcPct val="0"/>
        </a:spcAft>
        <a:defRPr sz="3200" kern="1200">
          <a:solidFill>
            <a:schemeClr val="tx1"/>
          </a:solidFill>
          <a:latin typeface="+mn-lt"/>
          <a:ea typeface="ヒラギノ角ゴ ProN W3" charset="-128"/>
          <a:cs typeface="+mn-cs"/>
          <a:sym typeface="Myriad Pro" charset="0"/>
        </a:defRPr>
      </a:lvl1pPr>
      <a:lvl2pPr algn="l" rtl="0" eaLnBrk="0" fontAlgn="base" hangingPunct="0">
        <a:spcBef>
          <a:spcPct val="0"/>
        </a:spcBef>
        <a:spcAft>
          <a:spcPct val="0"/>
        </a:spcAft>
        <a:defRPr sz="3200" kern="1200">
          <a:solidFill>
            <a:schemeClr val="tx1"/>
          </a:solidFill>
          <a:latin typeface="+mn-lt"/>
          <a:ea typeface="ヒラギノ角ゴ ProN W3" charset="-128"/>
          <a:cs typeface="+mn-cs"/>
          <a:sym typeface="Myriad Pro" charset="0"/>
        </a:defRPr>
      </a:lvl2pPr>
      <a:lvl3pPr algn="l" rtl="0" eaLnBrk="0" fontAlgn="base" hangingPunct="0">
        <a:spcBef>
          <a:spcPct val="0"/>
        </a:spcBef>
        <a:spcAft>
          <a:spcPct val="0"/>
        </a:spcAft>
        <a:defRPr sz="3200" kern="1200">
          <a:solidFill>
            <a:schemeClr val="tx1"/>
          </a:solidFill>
          <a:latin typeface="+mn-lt"/>
          <a:ea typeface="ヒラギノ角ゴ ProN W3" charset="-128"/>
          <a:cs typeface="+mn-cs"/>
          <a:sym typeface="Myriad Pro" charset="0"/>
        </a:defRPr>
      </a:lvl3pPr>
      <a:lvl4pPr algn="l" rtl="0" eaLnBrk="0" fontAlgn="base" hangingPunct="0">
        <a:spcBef>
          <a:spcPct val="0"/>
        </a:spcBef>
        <a:spcAft>
          <a:spcPct val="0"/>
        </a:spcAft>
        <a:defRPr sz="3200" kern="1200">
          <a:solidFill>
            <a:schemeClr val="tx1"/>
          </a:solidFill>
          <a:latin typeface="+mn-lt"/>
          <a:ea typeface="ヒラギノ角ゴ ProN W3" charset="-128"/>
          <a:cs typeface="+mn-cs"/>
          <a:sym typeface="Myriad Pro" charset="0"/>
        </a:defRPr>
      </a:lvl4pPr>
      <a:lvl5pPr algn="l" rtl="0" eaLnBrk="0" fontAlgn="base" hangingPunct="0">
        <a:spcBef>
          <a:spcPct val="0"/>
        </a:spcBef>
        <a:spcAft>
          <a:spcPct val="0"/>
        </a:spcAft>
        <a:defRPr sz="3200" kern="1200">
          <a:solidFill>
            <a:schemeClr val="tx1"/>
          </a:solidFill>
          <a:latin typeface="+mn-lt"/>
          <a:ea typeface="ヒラギノ角ゴ ProN W3" charset="-128"/>
          <a:cs typeface="+mn-cs"/>
          <a:sym typeface="Myriad Pro"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1"/>
          <p:cNvSpPr>
            <a:spLocks noGrp="1" noChangeArrowheads="1"/>
          </p:cNvSpPr>
          <p:nvPr>
            <p:ph type="body" idx="1"/>
          </p:nvPr>
        </p:nvSpPr>
        <p:spPr bwMode="auto">
          <a:xfrm>
            <a:off x="685800" y="698500"/>
            <a:ext cx="11531600" cy="7099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 uri="{FAA26D3D-D897-4be2-8F04-BA451C77F1D7}">
              <ma14:placeholderFlag xmlns="" xmlns:ma14="http://schemas.microsoft.com/office/mac/drawingml/2011/main" val="1"/>
            </a:ext>
          </a:extLst>
        </p:spPr>
        <p:txBody>
          <a:bodyPr vert="horz" wrap="square" lIns="50800" tIns="50800" rIns="50800" bIns="50800" numCol="1" anchor="t" anchorCtr="0" compatLnSpc="1">
            <a:prstTxWarp prst="textNoShape">
              <a:avLst/>
            </a:prstTxWarp>
          </a:bodyPr>
          <a:lstStyle/>
          <a:p>
            <a:pPr lvl="0"/>
            <a:r>
              <a:rPr lang="en-US" altLang="en-US">
                <a:sym typeface="Myriad Pro" charset="0"/>
              </a:rPr>
              <a:t>Click to edit Master text styles</a:t>
            </a:r>
          </a:p>
          <a:p>
            <a:pPr lvl="1"/>
            <a:r>
              <a:rPr lang="en-US" altLang="en-US">
                <a:sym typeface="Myriad Pro" charset="0"/>
              </a:rPr>
              <a:t>Second level</a:t>
            </a:r>
          </a:p>
          <a:p>
            <a:pPr lvl="2"/>
            <a:r>
              <a:rPr lang="en-US" altLang="en-US">
                <a:sym typeface="Myriad Pro" charset="0"/>
              </a:rPr>
              <a:t>Third level</a:t>
            </a:r>
          </a:p>
          <a:p>
            <a:pPr lvl="3"/>
            <a:r>
              <a:rPr lang="en-US" altLang="en-US">
                <a:sym typeface="Myriad Pro" charset="0"/>
              </a:rPr>
              <a:t>Fourth level</a:t>
            </a:r>
          </a:p>
          <a:p>
            <a:pPr lvl="4"/>
            <a:r>
              <a:rPr lang="en-US" altLang="en-US">
                <a:sym typeface="Myriad Pro" charset="0"/>
              </a:rPr>
              <a:t>Fifth level</a:t>
            </a:r>
          </a:p>
        </p:txBody>
      </p:sp>
      <p:pic>
        <p:nvPicPr>
          <p:cNvPr id="3075" name="Picture 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03200" y="8483600"/>
            <a:ext cx="2201863"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pic>
        <p:nvPicPr>
          <p:cNvPr id="3076" name="Picture 3"/>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508250" y="9169400"/>
            <a:ext cx="104965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ransition/>
  <p:txStyles>
    <p:titleStyle>
      <a:lvl1pPr algn="l" rtl="0" eaLnBrk="0" fontAlgn="base" hangingPunct="0">
        <a:spcBef>
          <a:spcPct val="0"/>
        </a:spcBef>
        <a:spcAft>
          <a:spcPct val="0"/>
        </a:spcAft>
        <a:defRPr sz="7200" kern="1200">
          <a:solidFill>
            <a:srgbClr val="93CF4D"/>
          </a:solidFill>
          <a:latin typeface="+mj-lt"/>
          <a:ea typeface="ヒラギノ角ゴ ProN W6" charset="-128"/>
          <a:cs typeface="+mj-cs"/>
          <a:sym typeface="Myriad Pro Black" charset="0"/>
        </a:defRPr>
      </a:lvl1pPr>
      <a:lvl2pPr algn="l" rtl="0" eaLnBrk="0" fontAlgn="base" hangingPunct="0">
        <a:spcBef>
          <a:spcPct val="0"/>
        </a:spcBef>
        <a:spcAft>
          <a:spcPct val="0"/>
        </a:spcAft>
        <a:defRPr sz="7200">
          <a:solidFill>
            <a:srgbClr val="93CF4D"/>
          </a:solidFill>
          <a:latin typeface="Myriad Pro Black" charset="0"/>
          <a:ea typeface="ヒラギノ角ゴ ProN W6" charset="-128"/>
          <a:cs typeface="ヒラギノ角ゴ ProN W6" charset="0"/>
          <a:sym typeface="Myriad Pro Black" charset="0"/>
        </a:defRPr>
      </a:lvl2pPr>
      <a:lvl3pPr algn="l" rtl="0" eaLnBrk="0" fontAlgn="base" hangingPunct="0">
        <a:spcBef>
          <a:spcPct val="0"/>
        </a:spcBef>
        <a:spcAft>
          <a:spcPct val="0"/>
        </a:spcAft>
        <a:defRPr sz="7200">
          <a:solidFill>
            <a:srgbClr val="93CF4D"/>
          </a:solidFill>
          <a:latin typeface="Myriad Pro Black" charset="0"/>
          <a:ea typeface="ヒラギノ角ゴ ProN W6" charset="-128"/>
          <a:cs typeface="ヒラギノ角ゴ ProN W6" charset="0"/>
          <a:sym typeface="Myriad Pro Black" charset="0"/>
        </a:defRPr>
      </a:lvl3pPr>
      <a:lvl4pPr algn="l" rtl="0" eaLnBrk="0" fontAlgn="base" hangingPunct="0">
        <a:spcBef>
          <a:spcPct val="0"/>
        </a:spcBef>
        <a:spcAft>
          <a:spcPct val="0"/>
        </a:spcAft>
        <a:defRPr sz="7200">
          <a:solidFill>
            <a:srgbClr val="93CF4D"/>
          </a:solidFill>
          <a:latin typeface="Myriad Pro Black" charset="0"/>
          <a:ea typeface="ヒラギノ角ゴ ProN W6" charset="-128"/>
          <a:cs typeface="ヒラギノ角ゴ ProN W6" charset="0"/>
          <a:sym typeface="Myriad Pro Black" charset="0"/>
        </a:defRPr>
      </a:lvl4pPr>
      <a:lvl5pPr algn="l" rtl="0" eaLnBrk="0" fontAlgn="base" hangingPunct="0">
        <a:spcBef>
          <a:spcPct val="0"/>
        </a:spcBef>
        <a:spcAft>
          <a:spcPct val="0"/>
        </a:spcAft>
        <a:defRPr sz="7200">
          <a:solidFill>
            <a:srgbClr val="93CF4D"/>
          </a:solidFill>
          <a:latin typeface="Myriad Pro Black" charset="0"/>
          <a:ea typeface="ヒラギノ角ゴ ProN W6" charset="-128"/>
          <a:cs typeface="ヒラギノ角ゴ ProN W6" charset="0"/>
          <a:sym typeface="Myriad Pro Black" charset="0"/>
        </a:defRPr>
      </a:lvl5pPr>
      <a:lvl6pPr marL="457200" algn="l" rtl="0" fontAlgn="base">
        <a:spcBef>
          <a:spcPct val="0"/>
        </a:spcBef>
        <a:spcAft>
          <a:spcPct val="0"/>
        </a:spcAft>
        <a:defRPr sz="7200">
          <a:solidFill>
            <a:srgbClr val="93CF4D"/>
          </a:solidFill>
          <a:latin typeface="Myriad Pro Black" charset="0"/>
          <a:cs typeface="ヒラギノ角ゴ ProN W6" charset="0"/>
          <a:sym typeface="Myriad Pro Black" charset="0"/>
        </a:defRPr>
      </a:lvl6pPr>
      <a:lvl7pPr marL="914400" algn="l" rtl="0" fontAlgn="base">
        <a:spcBef>
          <a:spcPct val="0"/>
        </a:spcBef>
        <a:spcAft>
          <a:spcPct val="0"/>
        </a:spcAft>
        <a:defRPr sz="7200">
          <a:solidFill>
            <a:srgbClr val="93CF4D"/>
          </a:solidFill>
          <a:latin typeface="Myriad Pro Black" charset="0"/>
          <a:cs typeface="ヒラギノ角ゴ ProN W6" charset="0"/>
          <a:sym typeface="Myriad Pro Black" charset="0"/>
        </a:defRPr>
      </a:lvl7pPr>
      <a:lvl8pPr marL="1371600" algn="l" rtl="0" fontAlgn="base">
        <a:spcBef>
          <a:spcPct val="0"/>
        </a:spcBef>
        <a:spcAft>
          <a:spcPct val="0"/>
        </a:spcAft>
        <a:defRPr sz="7200">
          <a:solidFill>
            <a:srgbClr val="93CF4D"/>
          </a:solidFill>
          <a:latin typeface="Myriad Pro Black" charset="0"/>
          <a:cs typeface="ヒラギノ角ゴ ProN W6" charset="0"/>
          <a:sym typeface="Myriad Pro Black" charset="0"/>
        </a:defRPr>
      </a:lvl8pPr>
      <a:lvl9pPr marL="1828800" algn="l" rtl="0" fontAlgn="base">
        <a:spcBef>
          <a:spcPct val="0"/>
        </a:spcBef>
        <a:spcAft>
          <a:spcPct val="0"/>
        </a:spcAft>
        <a:defRPr sz="7200">
          <a:solidFill>
            <a:srgbClr val="93CF4D"/>
          </a:solidFill>
          <a:latin typeface="Myriad Pro Black" charset="0"/>
          <a:cs typeface="ヒラギノ角ゴ ProN W6" charset="0"/>
          <a:sym typeface="Myriad Pro Black" charset="0"/>
        </a:defRPr>
      </a:lvl9pPr>
    </p:titleStyle>
    <p:bodyStyle>
      <a:lvl1pPr marL="381000" indent="-381000" algn="l" rtl="0" eaLnBrk="0" fontAlgn="base" hangingPunct="0">
        <a:spcBef>
          <a:spcPct val="0"/>
        </a:spcBef>
        <a:spcAft>
          <a:spcPct val="0"/>
        </a:spcAft>
        <a:buSzPct val="51000"/>
        <a:buChar char="•"/>
        <a:defRPr sz="3200" kern="1200">
          <a:solidFill>
            <a:schemeClr val="tx1"/>
          </a:solidFill>
          <a:latin typeface="+mn-lt"/>
          <a:ea typeface="ヒラギノ角ゴ ProN W3" charset="-128"/>
          <a:cs typeface="+mn-cs"/>
          <a:sym typeface="Myriad Pro" charset="0"/>
        </a:defRPr>
      </a:lvl1pPr>
      <a:lvl2pPr marL="381000" indent="-381000" algn="l" rtl="0" eaLnBrk="0" fontAlgn="base" hangingPunct="0">
        <a:spcBef>
          <a:spcPct val="0"/>
        </a:spcBef>
        <a:spcAft>
          <a:spcPct val="0"/>
        </a:spcAft>
        <a:buSzPct val="51000"/>
        <a:buChar char="•"/>
        <a:defRPr sz="3200" kern="1200">
          <a:solidFill>
            <a:schemeClr val="tx1"/>
          </a:solidFill>
          <a:latin typeface="+mn-lt"/>
          <a:ea typeface="ヒラギノ角ゴ ProN W3" charset="-128"/>
          <a:cs typeface="+mn-cs"/>
          <a:sym typeface="Myriad Pro" charset="0"/>
        </a:defRPr>
      </a:lvl2pPr>
      <a:lvl3pPr marL="381000" indent="-381000" algn="l" rtl="0" eaLnBrk="0" fontAlgn="base" hangingPunct="0">
        <a:spcBef>
          <a:spcPct val="0"/>
        </a:spcBef>
        <a:spcAft>
          <a:spcPct val="0"/>
        </a:spcAft>
        <a:buSzPct val="51000"/>
        <a:buChar char="•"/>
        <a:defRPr sz="3200" kern="1200">
          <a:solidFill>
            <a:schemeClr val="tx1"/>
          </a:solidFill>
          <a:latin typeface="+mn-lt"/>
          <a:ea typeface="ヒラギノ角ゴ ProN W3" charset="-128"/>
          <a:cs typeface="+mn-cs"/>
          <a:sym typeface="Myriad Pro" charset="0"/>
        </a:defRPr>
      </a:lvl3pPr>
      <a:lvl4pPr marL="381000" indent="-381000" algn="l" rtl="0" eaLnBrk="0" fontAlgn="base" hangingPunct="0">
        <a:spcBef>
          <a:spcPct val="0"/>
        </a:spcBef>
        <a:spcAft>
          <a:spcPct val="0"/>
        </a:spcAft>
        <a:buSzPct val="51000"/>
        <a:buChar char="•"/>
        <a:defRPr sz="3200" kern="1200">
          <a:solidFill>
            <a:schemeClr val="tx1"/>
          </a:solidFill>
          <a:latin typeface="+mn-lt"/>
          <a:ea typeface="ヒラギノ角ゴ ProN W3" charset="-128"/>
          <a:cs typeface="+mn-cs"/>
          <a:sym typeface="Myriad Pro" charset="0"/>
        </a:defRPr>
      </a:lvl4pPr>
      <a:lvl5pPr marL="381000" indent="-381000" algn="l" rtl="0" eaLnBrk="0" fontAlgn="base" hangingPunct="0">
        <a:spcBef>
          <a:spcPct val="0"/>
        </a:spcBef>
        <a:spcAft>
          <a:spcPct val="0"/>
        </a:spcAft>
        <a:buSzPct val="51000"/>
        <a:buChar char="•"/>
        <a:defRPr sz="3200" kern="1200">
          <a:solidFill>
            <a:schemeClr val="tx1"/>
          </a:solidFill>
          <a:latin typeface="+mn-lt"/>
          <a:ea typeface="ヒラギノ角ゴ ProN W3" charset="-128"/>
          <a:cs typeface="+mn-cs"/>
          <a:sym typeface="Myriad Pro"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youtu.be/OcXphNTHgeU"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jpeg"/><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goo.gl/forms/uETTV0nMMOKu1xnz2"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7" name="Picture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768600" y="2333625"/>
            <a:ext cx="7447853" cy="391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04667145"/>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Title 1"/>
          <p:cNvSpPr>
            <a:spLocks noGrp="1"/>
          </p:cNvSpPr>
          <p:nvPr>
            <p:ph type="title"/>
          </p:nvPr>
        </p:nvSpPr>
        <p:spPr/>
        <p:txBody>
          <a:bodyPr/>
          <a:lstStyle/>
          <a:p>
            <a:r>
              <a:rPr lang="en-US" altLang="en-US" dirty="0"/>
              <a:t>Team Readiness Quiz</a:t>
            </a:r>
          </a:p>
        </p:txBody>
      </p:sp>
      <p:sp>
        <p:nvSpPr>
          <p:cNvPr id="10242" name="Content Placeholder 2"/>
          <p:cNvSpPr>
            <a:spLocks noGrp="1"/>
          </p:cNvSpPr>
          <p:nvPr>
            <p:ph idx="1"/>
          </p:nvPr>
        </p:nvSpPr>
        <p:spPr/>
        <p:txBody>
          <a:bodyPr/>
          <a:lstStyle/>
          <a:p>
            <a:pPr marR="0" lvl="0">
              <a:spcBef>
                <a:spcPts val="0"/>
              </a:spcBef>
              <a:spcAft>
                <a:spcPts val="600"/>
              </a:spcAft>
            </a:pPr>
            <a:r>
              <a:rPr lang="en-US" sz="3600" dirty="0"/>
              <a:t>According to the Talbot, </a:t>
            </a:r>
            <a:r>
              <a:rPr lang="en-US" sz="3600" dirty="0" err="1"/>
              <a:t>Szlozek</a:t>
            </a:r>
            <a:r>
              <a:rPr lang="en-US" sz="3600" dirty="0"/>
              <a:t>, and </a:t>
            </a:r>
            <a:r>
              <a:rPr lang="en-US" sz="3600" dirty="0" err="1"/>
              <a:t>Ziller</a:t>
            </a:r>
            <a:r>
              <a:rPr lang="en-US" sz="3600" dirty="0"/>
              <a:t> (2016) study, ____________ of respondents reported that they had been exposed to four or more ACEs. </a:t>
            </a:r>
          </a:p>
          <a:p>
            <a:pPr marR="0" lvl="0">
              <a:spcBef>
                <a:spcPts val="0"/>
              </a:spcBef>
              <a:spcAft>
                <a:spcPts val="600"/>
              </a:spcAft>
            </a:pPr>
            <a:endParaRPr lang="en-US" sz="3600" dirty="0"/>
          </a:p>
          <a:p>
            <a:pPr marL="742950" marR="0" lvl="0" indent="-742950">
              <a:spcBef>
                <a:spcPts val="0"/>
              </a:spcBef>
              <a:spcAft>
                <a:spcPts val="600"/>
              </a:spcAft>
              <a:buAutoNum type="alphaLcPeriod"/>
            </a:pPr>
            <a:r>
              <a:rPr lang="en-US" sz="3000" dirty="0"/>
              <a:t>5.8% </a:t>
            </a:r>
          </a:p>
          <a:p>
            <a:pPr marL="742950" marR="0" lvl="0" indent="-742950">
              <a:spcBef>
                <a:spcPts val="0"/>
              </a:spcBef>
              <a:spcAft>
                <a:spcPts val="600"/>
              </a:spcAft>
              <a:buAutoNum type="alphaLcPeriod"/>
            </a:pPr>
            <a:r>
              <a:rPr lang="en-US" sz="3000" dirty="0"/>
              <a:t>15.4% </a:t>
            </a:r>
          </a:p>
          <a:p>
            <a:pPr marL="742950" marR="0" lvl="0" indent="-742950">
              <a:spcBef>
                <a:spcPts val="0"/>
              </a:spcBef>
              <a:spcAft>
                <a:spcPts val="600"/>
              </a:spcAft>
              <a:buAutoNum type="alphaLcPeriod"/>
            </a:pPr>
            <a:r>
              <a:rPr lang="en-US" sz="3000" dirty="0">
                <a:solidFill>
                  <a:srgbClr val="FF0000"/>
                </a:solidFill>
              </a:rPr>
              <a:t>25.8% </a:t>
            </a:r>
          </a:p>
          <a:p>
            <a:pPr marL="742950" marR="0" lvl="0" indent="-742950">
              <a:spcBef>
                <a:spcPts val="0"/>
              </a:spcBef>
              <a:spcAft>
                <a:spcPts val="600"/>
              </a:spcAft>
              <a:buAutoNum type="alphaLcPeriod"/>
            </a:pPr>
            <a:r>
              <a:rPr lang="en-US" sz="3000" dirty="0"/>
              <a:t>35.4%</a:t>
            </a:r>
          </a:p>
        </p:txBody>
      </p:sp>
    </p:spTree>
    <p:extLst>
      <p:ext uri="{BB962C8B-B14F-4D97-AF65-F5344CB8AC3E}">
        <p14:creationId xmlns:p14="http://schemas.microsoft.com/office/powerpoint/2010/main" val="630796654"/>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Title 1"/>
          <p:cNvSpPr>
            <a:spLocks noGrp="1"/>
          </p:cNvSpPr>
          <p:nvPr>
            <p:ph type="title"/>
          </p:nvPr>
        </p:nvSpPr>
        <p:spPr/>
        <p:txBody>
          <a:bodyPr/>
          <a:lstStyle/>
          <a:p>
            <a:r>
              <a:rPr lang="en-US" altLang="en-US" dirty="0"/>
              <a:t>Team Readiness Quiz</a:t>
            </a:r>
          </a:p>
        </p:txBody>
      </p:sp>
      <p:sp>
        <p:nvSpPr>
          <p:cNvPr id="10242" name="Content Placeholder 2"/>
          <p:cNvSpPr>
            <a:spLocks noGrp="1"/>
          </p:cNvSpPr>
          <p:nvPr>
            <p:ph idx="1"/>
          </p:nvPr>
        </p:nvSpPr>
        <p:spPr/>
        <p:txBody>
          <a:bodyPr/>
          <a:lstStyle/>
          <a:p>
            <a:pPr marR="0" lvl="0">
              <a:spcBef>
                <a:spcPts val="0"/>
              </a:spcBef>
              <a:spcAft>
                <a:spcPts val="600"/>
              </a:spcAft>
            </a:pPr>
            <a:r>
              <a:rPr lang="en-US" sz="3600" dirty="0"/>
              <a:t>Recommended strategies for strengthening rural capacity to respond to ACEs include </a:t>
            </a:r>
          </a:p>
          <a:p>
            <a:pPr marR="0" lvl="0">
              <a:spcBef>
                <a:spcPts val="0"/>
              </a:spcBef>
              <a:spcAft>
                <a:spcPts val="600"/>
              </a:spcAft>
            </a:pPr>
            <a:endParaRPr lang="en-US" sz="3600" dirty="0"/>
          </a:p>
          <a:p>
            <a:pPr marL="742950" marR="0" lvl="0" indent="-742950">
              <a:spcBef>
                <a:spcPts val="0"/>
              </a:spcBef>
              <a:spcAft>
                <a:spcPts val="600"/>
              </a:spcAft>
              <a:buAutoNum type="alphaLcPeriod"/>
            </a:pPr>
            <a:r>
              <a:rPr lang="en-US" sz="3000" dirty="0"/>
              <a:t>Seeking grant funding for improvement projects with ACE-focused components </a:t>
            </a:r>
          </a:p>
          <a:p>
            <a:pPr marL="742950" marR="0" lvl="0" indent="-742950">
              <a:spcBef>
                <a:spcPts val="0"/>
              </a:spcBef>
              <a:spcAft>
                <a:spcPts val="600"/>
              </a:spcAft>
              <a:buAutoNum type="alphaLcPeriod"/>
            </a:pPr>
            <a:r>
              <a:rPr lang="en-US" sz="3000" dirty="0"/>
              <a:t>Forging ACE-focused interest groups </a:t>
            </a:r>
          </a:p>
          <a:p>
            <a:pPr marL="742950" marR="0" lvl="0" indent="-742950">
              <a:spcBef>
                <a:spcPts val="0"/>
              </a:spcBef>
              <a:spcAft>
                <a:spcPts val="600"/>
              </a:spcAft>
              <a:buAutoNum type="alphaLcPeriod"/>
            </a:pPr>
            <a:r>
              <a:rPr lang="en-US" sz="3000" dirty="0"/>
              <a:t>Collaborating with trusted local organizations to promote ACE-focused initiatives </a:t>
            </a:r>
          </a:p>
          <a:p>
            <a:pPr marL="742950" marR="0" lvl="0" indent="-742950">
              <a:spcBef>
                <a:spcPts val="0"/>
              </a:spcBef>
              <a:spcAft>
                <a:spcPts val="600"/>
              </a:spcAft>
              <a:buAutoNum type="alphaLcPeriod"/>
            </a:pPr>
            <a:r>
              <a:rPr lang="en-US" sz="3000" dirty="0"/>
              <a:t>All of the above</a:t>
            </a:r>
          </a:p>
        </p:txBody>
      </p:sp>
    </p:spTree>
    <p:extLst>
      <p:ext uri="{BB962C8B-B14F-4D97-AF65-F5344CB8AC3E}">
        <p14:creationId xmlns:p14="http://schemas.microsoft.com/office/powerpoint/2010/main" val="3901233639"/>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Title 1"/>
          <p:cNvSpPr>
            <a:spLocks noGrp="1"/>
          </p:cNvSpPr>
          <p:nvPr>
            <p:ph type="title"/>
          </p:nvPr>
        </p:nvSpPr>
        <p:spPr/>
        <p:txBody>
          <a:bodyPr/>
          <a:lstStyle/>
          <a:p>
            <a:r>
              <a:rPr lang="en-US" altLang="en-US" dirty="0"/>
              <a:t>Team Readiness Quiz</a:t>
            </a:r>
          </a:p>
        </p:txBody>
      </p:sp>
      <p:sp>
        <p:nvSpPr>
          <p:cNvPr id="10242" name="Content Placeholder 2"/>
          <p:cNvSpPr>
            <a:spLocks noGrp="1"/>
          </p:cNvSpPr>
          <p:nvPr>
            <p:ph idx="1"/>
          </p:nvPr>
        </p:nvSpPr>
        <p:spPr/>
        <p:txBody>
          <a:bodyPr/>
          <a:lstStyle/>
          <a:p>
            <a:pPr marR="0" lvl="0">
              <a:spcBef>
                <a:spcPts val="0"/>
              </a:spcBef>
              <a:spcAft>
                <a:spcPts val="600"/>
              </a:spcAft>
            </a:pPr>
            <a:r>
              <a:rPr lang="en-US" sz="3600" dirty="0"/>
              <a:t>Recommended strategies for strengthening rural capacity to respond to ACEs include </a:t>
            </a:r>
          </a:p>
          <a:p>
            <a:pPr marR="0" lvl="0">
              <a:spcBef>
                <a:spcPts val="0"/>
              </a:spcBef>
              <a:spcAft>
                <a:spcPts val="600"/>
              </a:spcAft>
            </a:pPr>
            <a:endParaRPr lang="en-US" sz="3600" dirty="0"/>
          </a:p>
          <a:p>
            <a:pPr marL="742950" marR="0" lvl="0" indent="-742950">
              <a:spcBef>
                <a:spcPts val="0"/>
              </a:spcBef>
              <a:spcAft>
                <a:spcPts val="600"/>
              </a:spcAft>
              <a:buAutoNum type="alphaLcPeriod"/>
            </a:pPr>
            <a:r>
              <a:rPr lang="en-US" sz="3000" dirty="0"/>
              <a:t>Seeking grant funding for improvement projects with ACE-focused components </a:t>
            </a:r>
          </a:p>
          <a:p>
            <a:pPr marL="742950" marR="0" lvl="0" indent="-742950">
              <a:spcBef>
                <a:spcPts val="0"/>
              </a:spcBef>
              <a:spcAft>
                <a:spcPts val="600"/>
              </a:spcAft>
              <a:buAutoNum type="alphaLcPeriod"/>
            </a:pPr>
            <a:r>
              <a:rPr lang="en-US" sz="3000" dirty="0"/>
              <a:t>Forging ACE-focused interest groups </a:t>
            </a:r>
          </a:p>
          <a:p>
            <a:pPr marL="742950" marR="0" lvl="0" indent="-742950">
              <a:spcBef>
                <a:spcPts val="0"/>
              </a:spcBef>
              <a:spcAft>
                <a:spcPts val="600"/>
              </a:spcAft>
              <a:buAutoNum type="alphaLcPeriod"/>
            </a:pPr>
            <a:r>
              <a:rPr lang="en-US" sz="3000" dirty="0"/>
              <a:t>Collaborating with trusted local organizations to promote ACE-focused initiatives </a:t>
            </a:r>
          </a:p>
          <a:p>
            <a:pPr marL="742950" marR="0" lvl="0" indent="-742950">
              <a:spcBef>
                <a:spcPts val="0"/>
              </a:spcBef>
              <a:spcAft>
                <a:spcPts val="600"/>
              </a:spcAft>
              <a:buAutoNum type="alphaLcPeriod"/>
            </a:pPr>
            <a:r>
              <a:rPr lang="en-US" sz="3000" dirty="0">
                <a:solidFill>
                  <a:srgbClr val="FF0000"/>
                </a:solidFill>
              </a:rPr>
              <a:t>All of the above</a:t>
            </a:r>
          </a:p>
        </p:txBody>
      </p:sp>
    </p:spTree>
    <p:extLst>
      <p:ext uri="{BB962C8B-B14F-4D97-AF65-F5344CB8AC3E}">
        <p14:creationId xmlns:p14="http://schemas.microsoft.com/office/powerpoint/2010/main" val="3235451196"/>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Title 1"/>
          <p:cNvSpPr>
            <a:spLocks noGrp="1"/>
          </p:cNvSpPr>
          <p:nvPr>
            <p:ph type="title"/>
          </p:nvPr>
        </p:nvSpPr>
        <p:spPr/>
        <p:txBody>
          <a:bodyPr/>
          <a:lstStyle/>
          <a:p>
            <a:r>
              <a:rPr lang="en-US" altLang="en-US" dirty="0"/>
              <a:t>Team Readiness Quiz</a:t>
            </a:r>
          </a:p>
        </p:txBody>
      </p:sp>
      <p:sp>
        <p:nvSpPr>
          <p:cNvPr id="10242" name="Content Placeholder 2"/>
          <p:cNvSpPr>
            <a:spLocks noGrp="1"/>
          </p:cNvSpPr>
          <p:nvPr>
            <p:ph idx="1"/>
          </p:nvPr>
        </p:nvSpPr>
        <p:spPr/>
        <p:txBody>
          <a:bodyPr/>
          <a:lstStyle/>
          <a:p>
            <a:pPr marR="0" lvl="0">
              <a:spcBef>
                <a:spcPts val="0"/>
              </a:spcBef>
              <a:spcAft>
                <a:spcPts val="600"/>
              </a:spcAft>
            </a:pPr>
            <a:r>
              <a:rPr lang="en-US" sz="2800" dirty="0"/>
              <a:t>(True or False) According to Dr. Nadine Burke Harris (2014), exposure to ‘high doses of adversity’, even in the absence of high-risk behavior, increases the likelihood of developing heart disease or cancer.</a:t>
            </a:r>
            <a:endParaRPr lang="en-US" sz="3000" dirty="0"/>
          </a:p>
        </p:txBody>
      </p:sp>
    </p:spTree>
    <p:extLst>
      <p:ext uri="{BB962C8B-B14F-4D97-AF65-F5344CB8AC3E}">
        <p14:creationId xmlns:p14="http://schemas.microsoft.com/office/powerpoint/2010/main" val="1648807998"/>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Title 1"/>
          <p:cNvSpPr>
            <a:spLocks noGrp="1"/>
          </p:cNvSpPr>
          <p:nvPr>
            <p:ph type="title"/>
          </p:nvPr>
        </p:nvSpPr>
        <p:spPr/>
        <p:txBody>
          <a:bodyPr/>
          <a:lstStyle/>
          <a:p>
            <a:r>
              <a:rPr lang="en-US" altLang="en-US" dirty="0"/>
              <a:t>Team Readiness Quiz</a:t>
            </a:r>
          </a:p>
        </p:txBody>
      </p:sp>
      <p:sp>
        <p:nvSpPr>
          <p:cNvPr id="10242" name="Content Placeholder 2"/>
          <p:cNvSpPr>
            <a:spLocks noGrp="1"/>
          </p:cNvSpPr>
          <p:nvPr>
            <p:ph idx="1"/>
          </p:nvPr>
        </p:nvSpPr>
        <p:spPr/>
        <p:txBody>
          <a:bodyPr/>
          <a:lstStyle/>
          <a:p>
            <a:pPr marR="0" lvl="0">
              <a:spcBef>
                <a:spcPts val="0"/>
              </a:spcBef>
              <a:spcAft>
                <a:spcPts val="600"/>
              </a:spcAft>
            </a:pPr>
            <a:r>
              <a:rPr lang="en-US" sz="2800" dirty="0"/>
              <a:t>(</a:t>
            </a:r>
            <a:r>
              <a:rPr lang="en-US" sz="2800" dirty="0">
                <a:solidFill>
                  <a:srgbClr val="FF0000"/>
                </a:solidFill>
              </a:rPr>
              <a:t>True</a:t>
            </a:r>
            <a:r>
              <a:rPr lang="en-US" sz="2800" dirty="0"/>
              <a:t> or False) According to Dr. Nadine Burke Harris (2014), exposure to ‘high doses of adversity’, even in the absence of high-risk behavior, increases the likelihood of developing heart disease or cancer.</a:t>
            </a:r>
            <a:endParaRPr lang="en-US" sz="3000" dirty="0"/>
          </a:p>
        </p:txBody>
      </p:sp>
    </p:spTree>
    <p:extLst>
      <p:ext uri="{BB962C8B-B14F-4D97-AF65-F5344CB8AC3E}">
        <p14:creationId xmlns:p14="http://schemas.microsoft.com/office/powerpoint/2010/main" val="963990419"/>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Title 1"/>
          <p:cNvSpPr>
            <a:spLocks noGrp="1"/>
          </p:cNvSpPr>
          <p:nvPr>
            <p:ph type="title"/>
          </p:nvPr>
        </p:nvSpPr>
        <p:spPr/>
        <p:txBody>
          <a:bodyPr/>
          <a:lstStyle/>
          <a:p>
            <a:r>
              <a:rPr lang="en-US" altLang="en-US" dirty="0"/>
              <a:t>Team Readiness Quiz</a:t>
            </a:r>
          </a:p>
        </p:txBody>
      </p:sp>
      <p:sp>
        <p:nvSpPr>
          <p:cNvPr id="10242" name="Content Placeholder 2"/>
          <p:cNvSpPr>
            <a:spLocks noGrp="1"/>
          </p:cNvSpPr>
          <p:nvPr>
            <p:ph idx="1"/>
          </p:nvPr>
        </p:nvSpPr>
        <p:spPr/>
        <p:txBody>
          <a:bodyPr/>
          <a:lstStyle/>
          <a:p>
            <a:pPr marR="0" lvl="0">
              <a:spcBef>
                <a:spcPts val="0"/>
              </a:spcBef>
              <a:spcAft>
                <a:spcPts val="600"/>
              </a:spcAft>
            </a:pPr>
            <a:r>
              <a:rPr lang="en-US" sz="2800" dirty="0"/>
              <a:t>Dr. Nadine Burke Harris advocates a move for treating ACEs as a __________</a:t>
            </a:r>
          </a:p>
          <a:p>
            <a:pPr marR="0" lvl="0">
              <a:spcBef>
                <a:spcPts val="0"/>
              </a:spcBef>
              <a:spcAft>
                <a:spcPts val="600"/>
              </a:spcAft>
            </a:pPr>
            <a:r>
              <a:rPr lang="en-US" sz="2800" dirty="0"/>
              <a:t> </a:t>
            </a:r>
          </a:p>
          <a:p>
            <a:pPr marL="514350" marR="0" lvl="0" indent="-514350">
              <a:spcBef>
                <a:spcPts val="0"/>
              </a:spcBef>
              <a:spcAft>
                <a:spcPts val="600"/>
              </a:spcAft>
              <a:buAutoNum type="alphaLcPeriod"/>
            </a:pPr>
            <a:r>
              <a:rPr lang="en-US" sz="2800" dirty="0"/>
              <a:t>Public health issue </a:t>
            </a:r>
          </a:p>
          <a:p>
            <a:pPr marL="514350" marR="0" lvl="0" indent="-514350">
              <a:spcBef>
                <a:spcPts val="0"/>
              </a:spcBef>
              <a:spcAft>
                <a:spcPts val="600"/>
              </a:spcAft>
              <a:buAutoNum type="alphaLcPeriod"/>
            </a:pPr>
            <a:r>
              <a:rPr lang="en-US" sz="2800" dirty="0"/>
              <a:t>Social issue </a:t>
            </a:r>
          </a:p>
          <a:p>
            <a:pPr marL="514350" marR="0" lvl="0" indent="-514350">
              <a:spcBef>
                <a:spcPts val="0"/>
              </a:spcBef>
              <a:spcAft>
                <a:spcPts val="600"/>
              </a:spcAft>
              <a:buAutoNum type="alphaLcPeriod"/>
            </a:pPr>
            <a:r>
              <a:rPr lang="en-US" sz="2800" dirty="0"/>
              <a:t>Mental health issue</a:t>
            </a:r>
            <a:endParaRPr lang="en-US" sz="3000" dirty="0"/>
          </a:p>
        </p:txBody>
      </p:sp>
    </p:spTree>
    <p:extLst>
      <p:ext uri="{BB962C8B-B14F-4D97-AF65-F5344CB8AC3E}">
        <p14:creationId xmlns:p14="http://schemas.microsoft.com/office/powerpoint/2010/main" val="335119064"/>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Title 1"/>
          <p:cNvSpPr>
            <a:spLocks noGrp="1"/>
          </p:cNvSpPr>
          <p:nvPr>
            <p:ph type="title"/>
          </p:nvPr>
        </p:nvSpPr>
        <p:spPr/>
        <p:txBody>
          <a:bodyPr/>
          <a:lstStyle/>
          <a:p>
            <a:r>
              <a:rPr lang="en-US" altLang="en-US" dirty="0"/>
              <a:t>Team Readiness Quiz</a:t>
            </a:r>
          </a:p>
        </p:txBody>
      </p:sp>
      <p:sp>
        <p:nvSpPr>
          <p:cNvPr id="10242" name="Content Placeholder 2"/>
          <p:cNvSpPr>
            <a:spLocks noGrp="1"/>
          </p:cNvSpPr>
          <p:nvPr>
            <p:ph idx="1"/>
          </p:nvPr>
        </p:nvSpPr>
        <p:spPr/>
        <p:txBody>
          <a:bodyPr/>
          <a:lstStyle/>
          <a:p>
            <a:pPr marR="0" lvl="0">
              <a:spcBef>
                <a:spcPts val="0"/>
              </a:spcBef>
              <a:spcAft>
                <a:spcPts val="600"/>
              </a:spcAft>
            </a:pPr>
            <a:r>
              <a:rPr lang="en-US" sz="2800" dirty="0"/>
              <a:t>Dr. Nadine Burke Harris advocates a move for treating ACEs as a __________</a:t>
            </a:r>
          </a:p>
          <a:p>
            <a:pPr marR="0" lvl="0">
              <a:spcBef>
                <a:spcPts val="0"/>
              </a:spcBef>
              <a:spcAft>
                <a:spcPts val="600"/>
              </a:spcAft>
            </a:pPr>
            <a:r>
              <a:rPr lang="en-US" sz="2800" dirty="0"/>
              <a:t> </a:t>
            </a:r>
          </a:p>
          <a:p>
            <a:pPr marL="514350" marR="0" lvl="0" indent="-514350">
              <a:spcBef>
                <a:spcPts val="0"/>
              </a:spcBef>
              <a:spcAft>
                <a:spcPts val="600"/>
              </a:spcAft>
              <a:buAutoNum type="alphaLcPeriod"/>
            </a:pPr>
            <a:r>
              <a:rPr lang="en-US" sz="2800" dirty="0">
                <a:solidFill>
                  <a:srgbClr val="FF0000"/>
                </a:solidFill>
              </a:rPr>
              <a:t>Public health issue </a:t>
            </a:r>
          </a:p>
          <a:p>
            <a:pPr marL="514350" marR="0" lvl="0" indent="-514350">
              <a:spcBef>
                <a:spcPts val="0"/>
              </a:spcBef>
              <a:spcAft>
                <a:spcPts val="600"/>
              </a:spcAft>
              <a:buAutoNum type="alphaLcPeriod"/>
            </a:pPr>
            <a:r>
              <a:rPr lang="en-US" sz="2800" dirty="0"/>
              <a:t>Social issue </a:t>
            </a:r>
          </a:p>
          <a:p>
            <a:pPr marL="514350" marR="0" lvl="0" indent="-514350">
              <a:spcBef>
                <a:spcPts val="0"/>
              </a:spcBef>
              <a:spcAft>
                <a:spcPts val="600"/>
              </a:spcAft>
              <a:buAutoNum type="alphaLcPeriod"/>
            </a:pPr>
            <a:r>
              <a:rPr lang="en-US" sz="2800" dirty="0"/>
              <a:t>Mental health issue</a:t>
            </a:r>
            <a:endParaRPr lang="en-US" sz="3000" dirty="0"/>
          </a:p>
        </p:txBody>
      </p:sp>
    </p:spTree>
    <p:extLst>
      <p:ext uri="{BB962C8B-B14F-4D97-AF65-F5344CB8AC3E}">
        <p14:creationId xmlns:p14="http://schemas.microsoft.com/office/powerpoint/2010/main" val="1372195123"/>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itle 1"/>
          <p:cNvSpPr>
            <a:spLocks noGrp="1"/>
          </p:cNvSpPr>
          <p:nvPr>
            <p:ph type="ctrTitle"/>
          </p:nvPr>
        </p:nvSpPr>
        <p:spPr>
          <a:xfrm>
            <a:off x="787400" y="1143000"/>
            <a:ext cx="11353800" cy="2298399"/>
          </a:xfrm>
        </p:spPr>
        <p:txBody>
          <a:bodyPr/>
          <a:lstStyle/>
          <a:p>
            <a:r>
              <a:rPr lang="en-US" sz="5400" b="1" dirty="0"/>
              <a:t>ACEs in Primary Care</a:t>
            </a:r>
          </a:p>
        </p:txBody>
      </p:sp>
      <p:sp>
        <p:nvSpPr>
          <p:cNvPr id="6146" name="Subtitle 2"/>
          <p:cNvSpPr>
            <a:spLocks noGrp="1"/>
          </p:cNvSpPr>
          <p:nvPr>
            <p:ph type="subTitle" idx="1"/>
          </p:nvPr>
        </p:nvSpPr>
        <p:spPr>
          <a:xfrm>
            <a:off x="1587500" y="4268637"/>
            <a:ext cx="9753600" cy="2828925"/>
          </a:xfrm>
        </p:spPr>
        <p:txBody>
          <a:bodyPr/>
          <a:lstStyle/>
          <a:p>
            <a:pPr>
              <a:spcBef>
                <a:spcPts val="600"/>
              </a:spcBef>
              <a:spcAft>
                <a:spcPts val="600"/>
              </a:spcAft>
            </a:pPr>
            <a:r>
              <a:rPr lang="en-US" altLang="en-US" sz="3600" b="1" dirty="0">
                <a:solidFill>
                  <a:schemeClr val="tx2"/>
                </a:solidFill>
              </a:rPr>
              <a:t>Rural PREP Grand Rounds</a:t>
            </a:r>
            <a:endParaRPr lang="en-US" altLang="en-US" sz="2800" b="1" dirty="0">
              <a:solidFill>
                <a:schemeClr val="tx2"/>
              </a:solidFill>
            </a:endParaRPr>
          </a:p>
          <a:p>
            <a:pPr>
              <a:spcBef>
                <a:spcPts val="600"/>
              </a:spcBef>
            </a:pPr>
            <a:r>
              <a:rPr lang="en-US" altLang="en-US" sz="2800" dirty="0">
                <a:solidFill>
                  <a:schemeClr val="tx2"/>
                </a:solidFill>
              </a:rPr>
              <a:t>Presenter: Neal Bowen, PhD</a:t>
            </a:r>
          </a:p>
          <a:p>
            <a:pPr>
              <a:spcAft>
                <a:spcPts val="0"/>
              </a:spcAft>
            </a:pPr>
            <a:r>
              <a:rPr lang="en-US" altLang="en-US" sz="2800" dirty="0">
                <a:solidFill>
                  <a:schemeClr val="tx2"/>
                </a:solidFill>
              </a:rPr>
              <a:t>Hidalgo Medical Services, Silver City, New Mexico</a:t>
            </a:r>
          </a:p>
          <a:p>
            <a:endParaRPr lang="en-US" altLang="en-US" sz="2800" dirty="0">
              <a:solidFill>
                <a:schemeClr val="tx2"/>
              </a:solidFill>
            </a:endParaRPr>
          </a:p>
          <a:p>
            <a:r>
              <a:rPr lang="en-US" altLang="en-US" sz="2800" dirty="0">
                <a:solidFill>
                  <a:srgbClr val="FF0000"/>
                </a:solidFill>
                <a:hlinkClick r:id="rId3"/>
              </a:rPr>
              <a:t>Launch the Presentation Now</a:t>
            </a:r>
            <a:endParaRPr lang="en-US" altLang="en-US" sz="2800" dirty="0">
              <a:solidFill>
                <a:srgbClr val="FF0000"/>
              </a:solidFill>
            </a:endParaRPr>
          </a:p>
          <a:p>
            <a:endParaRPr lang="en-US" altLang="en-US" sz="2800" dirty="0"/>
          </a:p>
        </p:txBody>
      </p:sp>
      <p:grpSp>
        <p:nvGrpSpPr>
          <p:cNvPr id="6147" name="Group 3"/>
          <p:cNvGrpSpPr>
            <a:grpSpLocks noChangeAspect="1"/>
          </p:cNvGrpSpPr>
          <p:nvPr/>
        </p:nvGrpSpPr>
        <p:grpSpPr bwMode="auto">
          <a:xfrm>
            <a:off x="3902075" y="7924800"/>
            <a:ext cx="5267325" cy="730250"/>
            <a:chOff x="2222875" y="6955771"/>
            <a:chExt cx="8559048" cy="1186177"/>
          </a:xfrm>
        </p:grpSpPr>
        <p:pic>
          <p:nvPicPr>
            <p:cNvPr id="6148" name="Picture 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739550" y="6955771"/>
              <a:ext cx="3120532" cy="8846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9" name="Picture 2" descr="OU-HCOM_logo_color.jpg"/>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8828945" y="6994997"/>
              <a:ext cx="1952978" cy="11469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0" name="Picture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2222875" y="7094529"/>
              <a:ext cx="1733973" cy="90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1972080478"/>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Title 1"/>
          <p:cNvSpPr>
            <a:spLocks noGrp="1"/>
          </p:cNvSpPr>
          <p:nvPr>
            <p:ph type="title"/>
          </p:nvPr>
        </p:nvSpPr>
        <p:spPr/>
        <p:txBody>
          <a:bodyPr/>
          <a:lstStyle/>
          <a:p>
            <a:r>
              <a:rPr lang="en-US" altLang="en-US" dirty="0"/>
              <a:t>Team Activity</a:t>
            </a: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C6B34D-1BC0-E44F-A227-1A3276543271}"/>
              </a:ext>
            </a:extLst>
          </p:cNvPr>
          <p:cNvSpPr>
            <a:spLocks noGrp="1"/>
          </p:cNvSpPr>
          <p:nvPr>
            <p:ph type="title"/>
          </p:nvPr>
        </p:nvSpPr>
        <p:spPr/>
        <p:txBody>
          <a:bodyPr/>
          <a:lstStyle/>
          <a:p>
            <a:r>
              <a:rPr lang="en-US" dirty="0"/>
              <a:t>Case: Martha</a:t>
            </a:r>
          </a:p>
        </p:txBody>
      </p:sp>
      <p:sp>
        <p:nvSpPr>
          <p:cNvPr id="3" name="Content Placeholder 2">
            <a:extLst>
              <a:ext uri="{FF2B5EF4-FFF2-40B4-BE49-F238E27FC236}">
                <a16:creationId xmlns:a16="http://schemas.microsoft.com/office/drawing/2014/main" id="{B6FFD105-C288-2942-B52B-6364F809E284}"/>
              </a:ext>
            </a:extLst>
          </p:cNvPr>
          <p:cNvSpPr>
            <a:spLocks noGrp="1"/>
          </p:cNvSpPr>
          <p:nvPr>
            <p:ph idx="1"/>
          </p:nvPr>
        </p:nvSpPr>
        <p:spPr>
          <a:xfrm>
            <a:off x="685800" y="1828800"/>
            <a:ext cx="11531600" cy="5511800"/>
          </a:xfrm>
        </p:spPr>
        <p:txBody>
          <a:bodyPr/>
          <a:lstStyle/>
          <a:p>
            <a:pPr marL="457200" lvl="1" indent="-457200">
              <a:spcBef>
                <a:spcPts val="600"/>
              </a:spcBef>
              <a:spcAft>
                <a:spcPts val="600"/>
              </a:spcAft>
              <a:buFont typeface="Arial" panose="020B0604020202020204" pitchFamily="34" charset="0"/>
              <a:buChar char="•"/>
            </a:pPr>
            <a:r>
              <a:rPr lang="en-US" dirty="0"/>
              <a:t>39 year old, serial monogamy with same sex partners, no children, currently awaiting disability (after successful work history), separated from current partner, living with father</a:t>
            </a:r>
          </a:p>
          <a:p>
            <a:pPr marL="457200" lvl="1" indent="-457200">
              <a:spcBef>
                <a:spcPts val="600"/>
              </a:spcBef>
              <a:spcAft>
                <a:spcPts val="600"/>
              </a:spcAft>
              <a:buFont typeface="Arial" panose="020B0604020202020204" pitchFamily="34" charset="0"/>
              <a:buChar char="•"/>
            </a:pPr>
            <a:r>
              <a:rPr lang="en-US" dirty="0"/>
              <a:t>Referred for suicidality</a:t>
            </a:r>
          </a:p>
          <a:p>
            <a:pPr marL="1500188" indent="-627063">
              <a:spcBef>
                <a:spcPts val="600"/>
              </a:spcBef>
              <a:spcAft>
                <a:spcPts val="600"/>
              </a:spcAft>
              <a:buFont typeface="Arial" panose="020B0604020202020204" pitchFamily="34" charset="0"/>
              <a:buChar char="•"/>
            </a:pPr>
            <a:r>
              <a:rPr lang="en-US" dirty="0"/>
              <a:t>Diagnoses: Borderline PD; PTSD; Depression; Anorexia; Fibromyalgia; Lupus; MS; Essential HTN; Chronic Pain; hereditary and idiopathic peripheral neuropathy</a:t>
            </a:r>
          </a:p>
          <a:p>
            <a:pPr marL="1500188" indent="-627063">
              <a:spcBef>
                <a:spcPts val="600"/>
              </a:spcBef>
              <a:spcAft>
                <a:spcPts val="600"/>
              </a:spcAft>
              <a:buFont typeface="Arial" panose="020B0604020202020204" pitchFamily="34" charset="0"/>
              <a:buChar char="•"/>
            </a:pPr>
            <a:r>
              <a:rPr lang="en-US" dirty="0"/>
              <a:t>ACE Score: 8</a:t>
            </a:r>
          </a:p>
          <a:p>
            <a:pPr marL="457200" lvl="1" indent="-457200">
              <a:spcBef>
                <a:spcPts val="600"/>
              </a:spcBef>
              <a:spcAft>
                <a:spcPts val="600"/>
              </a:spcAft>
              <a:buFont typeface="Arial" panose="020B0604020202020204" pitchFamily="34" charset="0"/>
              <a:buChar char="•"/>
            </a:pPr>
            <a:r>
              <a:rPr lang="en-US" dirty="0"/>
              <a:t>Not screened for ACE in primary care</a:t>
            </a:r>
          </a:p>
          <a:p>
            <a:pPr marL="457200" lvl="1" indent="-457200">
              <a:spcBef>
                <a:spcPts val="600"/>
              </a:spcBef>
              <a:spcAft>
                <a:spcPts val="600"/>
              </a:spcAft>
              <a:buFont typeface="Arial" panose="020B0604020202020204" pitchFamily="34" charset="0"/>
              <a:buChar char="•"/>
            </a:pPr>
            <a:r>
              <a:rPr lang="en-US" dirty="0"/>
              <a:t>BMI 27.5</a:t>
            </a:r>
          </a:p>
          <a:p>
            <a:endParaRPr lang="en-US" dirty="0"/>
          </a:p>
        </p:txBody>
      </p:sp>
    </p:spTree>
    <p:extLst>
      <p:ext uri="{BB962C8B-B14F-4D97-AF65-F5344CB8AC3E}">
        <p14:creationId xmlns:p14="http://schemas.microsoft.com/office/powerpoint/2010/main" val="3812178693"/>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Note to Facilitators</a:t>
            </a:r>
          </a:p>
        </p:txBody>
      </p:sp>
      <p:sp>
        <p:nvSpPr>
          <p:cNvPr id="3" name="Content Placeholder 2"/>
          <p:cNvSpPr>
            <a:spLocks noGrp="1"/>
          </p:cNvSpPr>
          <p:nvPr>
            <p:ph idx="1"/>
          </p:nvPr>
        </p:nvSpPr>
        <p:spPr>
          <a:xfrm>
            <a:off x="685800" y="1981200"/>
            <a:ext cx="11531600" cy="6172200"/>
          </a:xfrm>
        </p:spPr>
        <p:txBody>
          <a:bodyPr/>
          <a:lstStyle/>
          <a:p>
            <a:pPr>
              <a:spcAft>
                <a:spcPts val="1000"/>
              </a:spcAft>
            </a:pPr>
            <a:r>
              <a:rPr lang="en-US" dirty="0"/>
              <a:t>Dear Facilitator, </a:t>
            </a:r>
          </a:p>
          <a:p>
            <a:pPr>
              <a:spcAft>
                <a:spcPts val="1000"/>
              </a:spcAft>
            </a:pPr>
            <a:endParaRPr lang="en-US" dirty="0"/>
          </a:p>
          <a:p>
            <a:pPr>
              <a:spcAft>
                <a:spcPts val="1000"/>
              </a:spcAft>
            </a:pPr>
            <a:r>
              <a:rPr lang="en-US" dirty="0"/>
              <a:t>Thank you for using Rural PREP’s materials to create an active learning experience for your site. </a:t>
            </a:r>
          </a:p>
          <a:p>
            <a:pPr>
              <a:spcAft>
                <a:spcPts val="1000"/>
              </a:spcAft>
            </a:pPr>
            <a:endParaRPr lang="en-US" dirty="0"/>
          </a:p>
          <a:p>
            <a:pPr>
              <a:spcAft>
                <a:spcPts val="1000"/>
              </a:spcAft>
            </a:pPr>
            <a:r>
              <a:rPr lang="en-US" dirty="0"/>
              <a:t>Use this slide deck, along with the Facilitator Lesson Plan, to facilitate the Grand Rounds event at your site. Many of the slides contain additional information in the presenter notes area, so be sure to review the presentation and the notes prior to your Grand Rounds event. </a:t>
            </a:r>
          </a:p>
        </p:txBody>
      </p:sp>
    </p:spTree>
    <p:extLst>
      <p:ext uri="{BB962C8B-B14F-4D97-AF65-F5344CB8AC3E}">
        <p14:creationId xmlns:p14="http://schemas.microsoft.com/office/powerpoint/2010/main" val="1088450558"/>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Title 1"/>
          <p:cNvSpPr>
            <a:spLocks noGrp="1"/>
          </p:cNvSpPr>
          <p:nvPr>
            <p:ph type="title"/>
          </p:nvPr>
        </p:nvSpPr>
        <p:spPr>
          <a:xfrm>
            <a:off x="685800" y="609600"/>
            <a:ext cx="11531600" cy="1143000"/>
          </a:xfrm>
        </p:spPr>
        <p:txBody>
          <a:bodyPr/>
          <a:lstStyle/>
          <a:p>
            <a:r>
              <a:rPr lang="en-US" altLang="en-US" dirty="0"/>
              <a:t>Team Activity</a:t>
            </a:r>
          </a:p>
        </p:txBody>
      </p:sp>
      <p:sp>
        <p:nvSpPr>
          <p:cNvPr id="2" name="Content Placeholder 1"/>
          <p:cNvSpPr>
            <a:spLocks noGrp="1"/>
          </p:cNvSpPr>
          <p:nvPr>
            <p:ph idx="1"/>
          </p:nvPr>
        </p:nvSpPr>
        <p:spPr>
          <a:xfrm>
            <a:off x="685800" y="1981200"/>
            <a:ext cx="11531600" cy="6477000"/>
          </a:xfrm>
        </p:spPr>
        <p:txBody>
          <a:bodyPr/>
          <a:lstStyle/>
          <a:p>
            <a:pPr>
              <a:spcAft>
                <a:spcPts val="1000"/>
              </a:spcAft>
            </a:pPr>
            <a:r>
              <a:rPr lang="en-US" sz="3400" dirty="0"/>
              <a:t>As a team, answer the following questions:</a:t>
            </a:r>
          </a:p>
          <a:p>
            <a:pPr marL="514350" indent="-514350">
              <a:spcAft>
                <a:spcPts val="1000"/>
              </a:spcAft>
              <a:buFont typeface="+mj-lt"/>
              <a:buAutoNum type="arabicPeriod"/>
            </a:pPr>
            <a:endParaRPr lang="en-US" sz="3400" dirty="0"/>
          </a:p>
          <a:p>
            <a:pPr marL="514350" indent="-514350">
              <a:spcAft>
                <a:spcPts val="1000"/>
              </a:spcAft>
              <a:buFont typeface="+mj-lt"/>
              <a:buAutoNum type="arabicPeriod"/>
            </a:pPr>
            <a:r>
              <a:rPr lang="en-US" sz="3400" dirty="0"/>
              <a:t>What are your experiences working with ACEs?</a:t>
            </a:r>
          </a:p>
          <a:p>
            <a:pPr marL="514350" indent="-514350">
              <a:spcAft>
                <a:spcPts val="1000"/>
              </a:spcAft>
              <a:buFont typeface="+mj-lt"/>
              <a:buAutoNum type="arabicPeriod"/>
            </a:pPr>
            <a:r>
              <a:rPr lang="en-US" sz="3400" dirty="0"/>
              <a:t>How would you address Martha’s case in your setting?</a:t>
            </a:r>
            <a:r>
              <a:rPr lang="en-US" sz="4200" dirty="0"/>
              <a:t> </a:t>
            </a:r>
          </a:p>
          <a:p>
            <a:pPr marL="571500" indent="-571500">
              <a:spcAft>
                <a:spcPts val="1000"/>
              </a:spcAft>
              <a:buFont typeface="Arial" panose="020B0604020202020204" pitchFamily="34" charset="0"/>
              <a:buChar char="•"/>
            </a:pPr>
            <a:r>
              <a:rPr lang="en-US" sz="3000" dirty="0"/>
              <a:t>Who might be involved in her care? </a:t>
            </a:r>
          </a:p>
          <a:p>
            <a:pPr marL="571500" indent="-571500">
              <a:spcAft>
                <a:spcPts val="1000"/>
              </a:spcAft>
              <a:buFont typeface="Arial" panose="020B0604020202020204" pitchFamily="34" charset="0"/>
              <a:buChar char="•"/>
            </a:pPr>
            <a:r>
              <a:rPr lang="en-US" sz="3000" dirty="0"/>
              <a:t>How would you, as a primary care provider, coordinate her care?</a:t>
            </a:r>
          </a:p>
          <a:p>
            <a:pPr marL="571500" indent="-571500">
              <a:spcAft>
                <a:spcPts val="1000"/>
              </a:spcAft>
              <a:buFont typeface="Arial" panose="020B0604020202020204" pitchFamily="34" charset="0"/>
              <a:buChar char="•"/>
            </a:pPr>
            <a:r>
              <a:rPr lang="en-US" sz="3000" dirty="0"/>
              <a:t>What resources are available in your community to help Martha?</a:t>
            </a:r>
          </a:p>
          <a:p>
            <a:pPr>
              <a:spcAft>
                <a:spcPts val="1000"/>
              </a:spcAft>
            </a:pPr>
            <a:endParaRPr lang="en-US" sz="3000" dirty="0"/>
          </a:p>
        </p:txBody>
      </p:sp>
    </p:spTree>
    <p:extLst>
      <p:ext uri="{BB962C8B-B14F-4D97-AF65-F5344CB8AC3E}">
        <p14:creationId xmlns:p14="http://schemas.microsoft.com/office/powerpoint/2010/main" val="1957617379"/>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p:txBody>
          <a:bodyPr/>
          <a:lstStyle/>
          <a:p>
            <a:r>
              <a:rPr lang="en-US" altLang="en-US" dirty="0"/>
              <a:t>Discussion</a:t>
            </a: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p:txBody>
          <a:bodyPr/>
          <a:lstStyle/>
          <a:p>
            <a:r>
              <a:rPr lang="en-US" altLang="en-US" dirty="0"/>
              <a:t>Social Charge</a:t>
            </a:r>
          </a:p>
        </p:txBody>
      </p:sp>
      <p:sp>
        <p:nvSpPr>
          <p:cNvPr id="14338" name="Content Placeholder 2"/>
          <p:cNvSpPr>
            <a:spLocks noGrp="1"/>
          </p:cNvSpPr>
          <p:nvPr>
            <p:ph idx="1"/>
          </p:nvPr>
        </p:nvSpPr>
        <p:spPr>
          <a:xfrm>
            <a:off x="670169" y="2133600"/>
            <a:ext cx="11531600" cy="5511800"/>
          </a:xfrm>
        </p:spPr>
        <p:txBody>
          <a:bodyPr/>
          <a:lstStyle/>
          <a:p>
            <a:r>
              <a:rPr lang="en-US" dirty="0"/>
              <a:t>What are you personally going to do with this information?</a:t>
            </a:r>
          </a:p>
          <a:p>
            <a:endParaRPr lang="en-US" altLang="en-US" dirty="0"/>
          </a:p>
          <a:p>
            <a:endParaRPr lang="en-US" altLang="en-US" dirty="0"/>
          </a:p>
        </p:txBody>
      </p:sp>
    </p:spTree>
    <p:extLst>
      <p:ext uri="{BB962C8B-B14F-4D97-AF65-F5344CB8AC3E}">
        <p14:creationId xmlns:p14="http://schemas.microsoft.com/office/powerpoint/2010/main" val="1475771524"/>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p:txBody>
          <a:bodyPr/>
          <a:lstStyle/>
          <a:p>
            <a:r>
              <a:rPr lang="en-US" altLang="en-US" dirty="0"/>
              <a:t>Evaluation</a:t>
            </a:r>
          </a:p>
        </p:txBody>
      </p:sp>
      <p:sp>
        <p:nvSpPr>
          <p:cNvPr id="14338" name="Content Placeholder 2"/>
          <p:cNvSpPr>
            <a:spLocks noGrp="1"/>
          </p:cNvSpPr>
          <p:nvPr>
            <p:ph idx="1"/>
          </p:nvPr>
        </p:nvSpPr>
        <p:spPr/>
        <p:txBody>
          <a:bodyPr/>
          <a:lstStyle/>
          <a:p>
            <a:r>
              <a:rPr lang="en-US" altLang="en-US" dirty="0"/>
              <a:t>Please evaluate these learning materials as a group:</a:t>
            </a:r>
          </a:p>
          <a:p>
            <a:r>
              <a:rPr lang="en-US" altLang="en-US" dirty="0">
                <a:hlinkClick r:id="rId3"/>
              </a:rPr>
              <a:t>https://goo.gl/forms/uETTV0nMMOKu1xnz2</a:t>
            </a:r>
            <a:r>
              <a:rPr lang="en-US" altLang="en-US" dirty="0"/>
              <a:t> </a:t>
            </a:r>
          </a:p>
        </p:txBody>
      </p:sp>
    </p:spTree>
    <p:extLst>
      <p:ext uri="{BB962C8B-B14F-4D97-AF65-F5344CB8AC3E}">
        <p14:creationId xmlns:p14="http://schemas.microsoft.com/office/powerpoint/2010/main" val="1636478779"/>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7" name="Picture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46225" y="1905000"/>
            <a:ext cx="9912350" cy="521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03364665"/>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Session Overview </a:t>
            </a:r>
          </a:p>
        </p:txBody>
      </p:sp>
      <p:sp>
        <p:nvSpPr>
          <p:cNvPr id="3" name="Content Placeholder 2"/>
          <p:cNvSpPr>
            <a:spLocks noGrp="1"/>
          </p:cNvSpPr>
          <p:nvPr>
            <p:ph idx="1"/>
          </p:nvPr>
        </p:nvSpPr>
        <p:spPr>
          <a:xfrm>
            <a:off x="685800" y="1981200"/>
            <a:ext cx="11531600" cy="6172200"/>
          </a:xfrm>
        </p:spPr>
        <p:txBody>
          <a:bodyPr/>
          <a:lstStyle/>
          <a:p>
            <a:pPr marL="171450" indent="-171450">
              <a:spcAft>
                <a:spcPts val="1000"/>
              </a:spcAft>
              <a:buFont typeface="Arial" panose="020B0604020202020204" pitchFamily="34" charset="0"/>
              <a:buChar char="•"/>
            </a:pPr>
            <a:r>
              <a:rPr lang="en-US" sz="2800" b="1" dirty="0"/>
              <a:t>10 minutes: </a:t>
            </a:r>
            <a:r>
              <a:rPr lang="en-US" sz="2800" dirty="0"/>
              <a:t>Go over and discuss pre-assignment answers with the full group</a:t>
            </a:r>
          </a:p>
          <a:p>
            <a:pPr marL="171450" indent="-171450">
              <a:spcAft>
                <a:spcPts val="1000"/>
              </a:spcAft>
              <a:buFont typeface="Arial" panose="020B0604020202020204" pitchFamily="34" charset="0"/>
              <a:buChar char="•"/>
            </a:pPr>
            <a:r>
              <a:rPr lang="en-US" sz="2800" b="1" dirty="0"/>
              <a:t>20 minutes: </a:t>
            </a:r>
            <a:r>
              <a:rPr lang="en-US" sz="2800" dirty="0"/>
              <a:t>Watch the Presentation</a:t>
            </a:r>
          </a:p>
          <a:p>
            <a:pPr marL="171450" indent="-171450">
              <a:spcAft>
                <a:spcPts val="1000"/>
              </a:spcAft>
              <a:buFont typeface="Arial" panose="020B0604020202020204" pitchFamily="34" charset="0"/>
              <a:buChar char="•"/>
            </a:pPr>
            <a:r>
              <a:rPr lang="en-US" sz="2800" b="1" dirty="0"/>
              <a:t>20 minutes: </a:t>
            </a:r>
            <a:r>
              <a:rPr lang="en-US" sz="2800" dirty="0"/>
              <a:t>Facilitate the Team Activity</a:t>
            </a:r>
          </a:p>
          <a:p>
            <a:pPr marL="171450" indent="-171450">
              <a:spcAft>
                <a:spcPts val="1000"/>
              </a:spcAft>
              <a:buFont typeface="Arial" panose="020B0604020202020204" pitchFamily="34" charset="0"/>
              <a:buChar char="•"/>
            </a:pPr>
            <a:r>
              <a:rPr lang="en-US" sz="2800" b="1" dirty="0"/>
              <a:t>5 minutes: </a:t>
            </a:r>
            <a:r>
              <a:rPr lang="en-US" sz="2800" dirty="0"/>
              <a:t>General Discussion and Social Charge</a:t>
            </a:r>
          </a:p>
          <a:p>
            <a:pPr marL="171450" indent="-171450">
              <a:spcAft>
                <a:spcPts val="1000"/>
              </a:spcAft>
              <a:buFont typeface="Arial" panose="020B0604020202020204" pitchFamily="34" charset="0"/>
              <a:buChar char="•"/>
            </a:pPr>
            <a:r>
              <a:rPr lang="en-US" sz="2800" b="1" dirty="0"/>
              <a:t>5 minutes: </a:t>
            </a:r>
            <a:r>
              <a:rPr lang="en-US" sz="2800" dirty="0"/>
              <a:t>Evaluation of the Learning Materials  as a group (5 minutes)</a:t>
            </a:r>
          </a:p>
        </p:txBody>
      </p:sp>
    </p:spTree>
    <p:extLst>
      <p:ext uri="{BB962C8B-B14F-4D97-AF65-F5344CB8AC3E}">
        <p14:creationId xmlns:p14="http://schemas.microsoft.com/office/powerpoint/2010/main" val="2352006343"/>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itle 1"/>
          <p:cNvSpPr>
            <a:spLocks noGrp="1"/>
          </p:cNvSpPr>
          <p:nvPr>
            <p:ph type="ctrTitle"/>
          </p:nvPr>
        </p:nvSpPr>
        <p:spPr>
          <a:xfrm>
            <a:off x="787400" y="1143000"/>
            <a:ext cx="11353800" cy="2298399"/>
          </a:xfrm>
        </p:spPr>
        <p:txBody>
          <a:bodyPr/>
          <a:lstStyle/>
          <a:p>
            <a:r>
              <a:rPr lang="en-US" sz="5400" b="1" dirty="0"/>
              <a:t>Adverse Childhood Experiences</a:t>
            </a:r>
          </a:p>
        </p:txBody>
      </p:sp>
      <p:sp>
        <p:nvSpPr>
          <p:cNvPr id="6146" name="Subtitle 2"/>
          <p:cNvSpPr>
            <a:spLocks noGrp="1"/>
          </p:cNvSpPr>
          <p:nvPr>
            <p:ph type="subTitle" idx="1"/>
          </p:nvPr>
        </p:nvSpPr>
        <p:spPr>
          <a:xfrm>
            <a:off x="1587500" y="4268637"/>
            <a:ext cx="9753600" cy="3351363"/>
          </a:xfrm>
        </p:spPr>
        <p:txBody>
          <a:bodyPr/>
          <a:lstStyle/>
          <a:p>
            <a:pPr>
              <a:spcBef>
                <a:spcPts val="600"/>
              </a:spcBef>
              <a:spcAft>
                <a:spcPts val="600"/>
              </a:spcAft>
            </a:pPr>
            <a:r>
              <a:rPr lang="en-US" altLang="en-US" sz="3600" b="1" dirty="0">
                <a:solidFill>
                  <a:schemeClr val="tx2"/>
                </a:solidFill>
              </a:rPr>
              <a:t>Rural PREP Grand Rounds</a:t>
            </a:r>
            <a:endParaRPr lang="en-US" altLang="en-US" sz="2800" b="1" dirty="0">
              <a:solidFill>
                <a:schemeClr val="tx2"/>
              </a:solidFill>
            </a:endParaRPr>
          </a:p>
          <a:p>
            <a:pPr>
              <a:spcBef>
                <a:spcPts val="600"/>
              </a:spcBef>
            </a:pPr>
            <a:r>
              <a:rPr lang="en-US" altLang="en-US" sz="2800" dirty="0">
                <a:solidFill>
                  <a:schemeClr val="tx2"/>
                </a:solidFill>
              </a:rPr>
              <a:t>Presenter: Neal Bowen, PhD</a:t>
            </a:r>
          </a:p>
          <a:p>
            <a:pPr>
              <a:spcAft>
                <a:spcPts val="0"/>
              </a:spcAft>
            </a:pPr>
            <a:r>
              <a:rPr lang="en-US" altLang="en-US" sz="2800" dirty="0">
                <a:solidFill>
                  <a:schemeClr val="tx2"/>
                </a:solidFill>
              </a:rPr>
              <a:t>Hidalgo Medical Services, Silver City, New Mexico</a:t>
            </a:r>
          </a:p>
          <a:p>
            <a:endParaRPr lang="en-US" altLang="en-US" sz="2800" dirty="0"/>
          </a:p>
          <a:p>
            <a:pPr>
              <a:spcBef>
                <a:spcPts val="600"/>
              </a:spcBef>
            </a:pPr>
            <a:r>
              <a:rPr lang="en-US" altLang="en-US" sz="2800" dirty="0">
                <a:solidFill>
                  <a:schemeClr val="tx2"/>
                </a:solidFill>
              </a:rPr>
              <a:t>This presentation was originally recorded on March 22</a:t>
            </a:r>
            <a:r>
              <a:rPr lang="en-US" altLang="en-US" sz="2800" baseline="30000" dirty="0">
                <a:solidFill>
                  <a:schemeClr val="tx2"/>
                </a:solidFill>
              </a:rPr>
              <a:t>nd</a:t>
            </a:r>
            <a:r>
              <a:rPr lang="en-US" altLang="en-US" sz="2800" dirty="0">
                <a:solidFill>
                  <a:schemeClr val="tx2"/>
                </a:solidFill>
              </a:rPr>
              <a:t>, 2018, in front of several live, online sites connecting from different places across the country. </a:t>
            </a:r>
          </a:p>
        </p:txBody>
      </p:sp>
      <p:grpSp>
        <p:nvGrpSpPr>
          <p:cNvPr id="6147" name="Group 3"/>
          <p:cNvGrpSpPr>
            <a:grpSpLocks noChangeAspect="1"/>
          </p:cNvGrpSpPr>
          <p:nvPr/>
        </p:nvGrpSpPr>
        <p:grpSpPr bwMode="auto">
          <a:xfrm>
            <a:off x="3902075" y="7924800"/>
            <a:ext cx="5267325" cy="730250"/>
            <a:chOff x="2222875" y="6955771"/>
            <a:chExt cx="8559048" cy="1186177"/>
          </a:xfrm>
        </p:grpSpPr>
        <p:pic>
          <p:nvPicPr>
            <p:cNvPr id="6148" name="Pictur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739550" y="6955771"/>
              <a:ext cx="3120532" cy="8846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9" name="Picture 2" descr="OU-HCOM_logo_color.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8828945" y="6994997"/>
              <a:ext cx="1952978" cy="11469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0" name="Picture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222875" y="7094529"/>
              <a:ext cx="1733973" cy="90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a:t>
            </a:r>
          </a:p>
        </p:txBody>
      </p:sp>
      <p:sp>
        <p:nvSpPr>
          <p:cNvPr id="3" name="Content Placeholder 2"/>
          <p:cNvSpPr>
            <a:spLocks noGrp="1"/>
          </p:cNvSpPr>
          <p:nvPr>
            <p:ph idx="1"/>
          </p:nvPr>
        </p:nvSpPr>
        <p:spPr>
          <a:xfrm>
            <a:off x="685800" y="1981200"/>
            <a:ext cx="11531600" cy="6172200"/>
          </a:xfrm>
        </p:spPr>
        <p:txBody>
          <a:bodyPr/>
          <a:lstStyle/>
          <a:p>
            <a:pPr>
              <a:spcAft>
                <a:spcPts val="1000"/>
              </a:spcAft>
            </a:pPr>
            <a:r>
              <a:rPr lang="en-US" dirty="0"/>
              <a:t>The participant will be able to:</a:t>
            </a:r>
          </a:p>
          <a:p>
            <a:pPr marL="457200" indent="-457200">
              <a:spcBef>
                <a:spcPts val="1200"/>
              </a:spcBef>
              <a:spcAft>
                <a:spcPts val="1200"/>
              </a:spcAft>
              <a:buFont typeface="Arial" panose="020B0604020202020204" pitchFamily="34" charset="0"/>
              <a:buChar char="•"/>
            </a:pPr>
            <a:r>
              <a:rPr lang="en-US" dirty="0"/>
              <a:t>Implement a screening process for identifying ACEs in rural primary care practice</a:t>
            </a:r>
          </a:p>
          <a:p>
            <a:pPr marL="457200" indent="-457200">
              <a:spcBef>
                <a:spcPts val="1200"/>
              </a:spcBef>
              <a:spcAft>
                <a:spcPts val="1200"/>
              </a:spcAft>
              <a:buFont typeface="Arial" panose="020B0604020202020204" pitchFamily="34" charset="0"/>
              <a:buChar char="•"/>
            </a:pPr>
            <a:r>
              <a:rPr lang="en-US" dirty="0"/>
              <a:t>Distinguish the consequences of ACEs from commonly mistaken diagnoses, like ADHD</a:t>
            </a:r>
          </a:p>
          <a:p>
            <a:pPr marL="457200" indent="-457200">
              <a:spcBef>
                <a:spcPts val="1200"/>
              </a:spcBef>
              <a:spcAft>
                <a:spcPts val="1200"/>
              </a:spcAft>
              <a:buFont typeface="Arial" panose="020B0604020202020204" pitchFamily="34" charset="0"/>
              <a:buChar char="•"/>
            </a:pPr>
            <a:r>
              <a:rPr lang="en-US" dirty="0"/>
              <a:t>Inventory resources offered in their local community</a:t>
            </a:r>
          </a:p>
          <a:p>
            <a:pPr marL="457200" indent="-457200">
              <a:spcBef>
                <a:spcPts val="1200"/>
              </a:spcBef>
              <a:spcAft>
                <a:spcPts val="1200"/>
              </a:spcAft>
              <a:buFont typeface="Arial" panose="020B0604020202020204" pitchFamily="34" charset="0"/>
              <a:buChar char="•"/>
            </a:pPr>
            <a:r>
              <a:rPr lang="en-US" dirty="0"/>
              <a:t>Recognize factors that may support resiliency in children exposed to ACEs and identify strategies for supporting that resilience in individuals and rural communities</a:t>
            </a:r>
          </a:p>
        </p:txBody>
      </p:sp>
    </p:spTree>
    <p:extLst>
      <p:ext uri="{BB962C8B-B14F-4D97-AF65-F5344CB8AC3E}">
        <p14:creationId xmlns:p14="http://schemas.microsoft.com/office/powerpoint/2010/main" val="340424396"/>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Title 1"/>
          <p:cNvSpPr>
            <a:spLocks noGrp="1"/>
          </p:cNvSpPr>
          <p:nvPr>
            <p:ph type="title"/>
          </p:nvPr>
        </p:nvSpPr>
        <p:spPr/>
        <p:txBody>
          <a:bodyPr/>
          <a:lstStyle/>
          <a:p>
            <a:r>
              <a:rPr lang="en-US" altLang="en-US" dirty="0"/>
              <a:t>Team Readiness Quiz</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Title 1"/>
          <p:cNvSpPr>
            <a:spLocks noGrp="1"/>
          </p:cNvSpPr>
          <p:nvPr>
            <p:ph type="title"/>
          </p:nvPr>
        </p:nvSpPr>
        <p:spPr/>
        <p:txBody>
          <a:bodyPr/>
          <a:lstStyle/>
          <a:p>
            <a:r>
              <a:rPr lang="en-US" altLang="en-US" dirty="0"/>
              <a:t>Team Readiness Quiz</a:t>
            </a:r>
          </a:p>
        </p:txBody>
      </p:sp>
      <p:sp>
        <p:nvSpPr>
          <p:cNvPr id="10242" name="Content Placeholder 2"/>
          <p:cNvSpPr>
            <a:spLocks noGrp="1"/>
          </p:cNvSpPr>
          <p:nvPr>
            <p:ph idx="1"/>
          </p:nvPr>
        </p:nvSpPr>
        <p:spPr/>
        <p:txBody>
          <a:bodyPr/>
          <a:lstStyle/>
          <a:p>
            <a:pPr marR="0" lvl="0">
              <a:spcBef>
                <a:spcPts val="0"/>
              </a:spcBef>
              <a:spcAft>
                <a:spcPts val="600"/>
              </a:spcAft>
            </a:pPr>
            <a:r>
              <a:rPr lang="en-US" sz="3600" dirty="0"/>
              <a:t>According to the Talbot, </a:t>
            </a:r>
            <a:r>
              <a:rPr lang="en-US" sz="3600" dirty="0" err="1"/>
              <a:t>Szlozek</a:t>
            </a:r>
            <a:r>
              <a:rPr lang="en-US" sz="3600" dirty="0"/>
              <a:t>, and </a:t>
            </a:r>
            <a:r>
              <a:rPr lang="en-US" sz="3600" dirty="0" err="1"/>
              <a:t>Ziller</a:t>
            </a:r>
            <a:r>
              <a:rPr lang="en-US" sz="3600" dirty="0"/>
              <a:t> (2016) study, ACEs are common among rural adult residents, with exposure to at least one ACE reported for</a:t>
            </a:r>
          </a:p>
          <a:p>
            <a:pPr marR="0" lvl="0">
              <a:spcBef>
                <a:spcPts val="0"/>
              </a:spcBef>
              <a:spcAft>
                <a:spcPts val="600"/>
              </a:spcAft>
            </a:pPr>
            <a:endParaRPr lang="en-US" sz="3600" dirty="0"/>
          </a:p>
          <a:p>
            <a:pPr>
              <a:spcBef>
                <a:spcPts val="0"/>
              </a:spcBef>
              <a:spcAft>
                <a:spcPts val="600"/>
              </a:spcAft>
            </a:pPr>
            <a:r>
              <a:rPr lang="en-US" sz="3000" dirty="0"/>
              <a:t>a. Over 15% of all respondents in the study </a:t>
            </a:r>
          </a:p>
          <a:p>
            <a:pPr>
              <a:spcBef>
                <a:spcPts val="0"/>
              </a:spcBef>
              <a:spcAft>
                <a:spcPts val="600"/>
              </a:spcAft>
            </a:pPr>
            <a:r>
              <a:rPr lang="en-US" sz="3000" dirty="0"/>
              <a:t>b. Over 25% of all respondents in the study </a:t>
            </a:r>
          </a:p>
          <a:p>
            <a:pPr>
              <a:spcBef>
                <a:spcPts val="0"/>
              </a:spcBef>
              <a:spcAft>
                <a:spcPts val="600"/>
              </a:spcAft>
            </a:pPr>
            <a:r>
              <a:rPr lang="en-US" sz="3000" dirty="0"/>
              <a:t>c. Over 50% of all respondents in the study </a:t>
            </a:r>
          </a:p>
          <a:p>
            <a:pPr>
              <a:spcBef>
                <a:spcPts val="0"/>
              </a:spcBef>
              <a:spcAft>
                <a:spcPts val="600"/>
              </a:spcAft>
            </a:pPr>
            <a:r>
              <a:rPr lang="en-US" sz="3000" dirty="0"/>
              <a:t>d. Over 60% of all respondents in the study</a:t>
            </a:r>
          </a:p>
          <a:p>
            <a:pPr marL="742950" marR="0" lvl="0" indent="-742950">
              <a:spcBef>
                <a:spcPts val="0"/>
              </a:spcBef>
              <a:spcAft>
                <a:spcPts val="600"/>
              </a:spcAft>
              <a:buAutoNum type="arabicPeriod"/>
            </a:pPr>
            <a:endParaRPr lang="en-US" sz="3600" dirty="0"/>
          </a:p>
        </p:txBody>
      </p:sp>
    </p:spTree>
    <p:extLst>
      <p:ext uri="{BB962C8B-B14F-4D97-AF65-F5344CB8AC3E}">
        <p14:creationId xmlns:p14="http://schemas.microsoft.com/office/powerpoint/2010/main" val="341753942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Title 1"/>
          <p:cNvSpPr>
            <a:spLocks noGrp="1"/>
          </p:cNvSpPr>
          <p:nvPr>
            <p:ph type="title"/>
          </p:nvPr>
        </p:nvSpPr>
        <p:spPr/>
        <p:txBody>
          <a:bodyPr/>
          <a:lstStyle/>
          <a:p>
            <a:r>
              <a:rPr lang="en-US" altLang="en-US" dirty="0"/>
              <a:t>Team Readiness Quiz</a:t>
            </a:r>
          </a:p>
        </p:txBody>
      </p:sp>
      <p:sp>
        <p:nvSpPr>
          <p:cNvPr id="10242" name="Content Placeholder 2"/>
          <p:cNvSpPr>
            <a:spLocks noGrp="1"/>
          </p:cNvSpPr>
          <p:nvPr>
            <p:ph idx="1"/>
          </p:nvPr>
        </p:nvSpPr>
        <p:spPr/>
        <p:txBody>
          <a:bodyPr/>
          <a:lstStyle/>
          <a:p>
            <a:pPr marR="0" lvl="0">
              <a:spcBef>
                <a:spcPts val="0"/>
              </a:spcBef>
              <a:spcAft>
                <a:spcPts val="600"/>
              </a:spcAft>
            </a:pPr>
            <a:r>
              <a:rPr lang="en-US" sz="3600" dirty="0"/>
              <a:t>According to the Talbot, </a:t>
            </a:r>
            <a:r>
              <a:rPr lang="en-US" sz="3600" dirty="0" err="1"/>
              <a:t>Szlozek</a:t>
            </a:r>
            <a:r>
              <a:rPr lang="en-US" sz="3600" dirty="0"/>
              <a:t>, and </a:t>
            </a:r>
            <a:r>
              <a:rPr lang="en-US" sz="3600" dirty="0" err="1"/>
              <a:t>Ziller</a:t>
            </a:r>
            <a:r>
              <a:rPr lang="en-US" sz="3600" dirty="0"/>
              <a:t> (2016) study, ACEs are common among rural adult residents, with exposure to at least one ACE reported for</a:t>
            </a:r>
          </a:p>
          <a:p>
            <a:pPr marR="0" lvl="0">
              <a:spcBef>
                <a:spcPts val="0"/>
              </a:spcBef>
              <a:spcAft>
                <a:spcPts val="600"/>
              </a:spcAft>
            </a:pPr>
            <a:endParaRPr lang="en-US" sz="3600" dirty="0"/>
          </a:p>
          <a:p>
            <a:pPr>
              <a:spcBef>
                <a:spcPts val="0"/>
              </a:spcBef>
              <a:spcAft>
                <a:spcPts val="600"/>
              </a:spcAft>
            </a:pPr>
            <a:r>
              <a:rPr lang="en-US" sz="3000" dirty="0"/>
              <a:t>a. Over 15% of all respondents in the study </a:t>
            </a:r>
          </a:p>
          <a:p>
            <a:pPr>
              <a:spcBef>
                <a:spcPts val="0"/>
              </a:spcBef>
              <a:spcAft>
                <a:spcPts val="600"/>
              </a:spcAft>
            </a:pPr>
            <a:r>
              <a:rPr lang="en-US" sz="3000" dirty="0"/>
              <a:t>b. Over 25% of all respondents in the study </a:t>
            </a:r>
          </a:p>
          <a:p>
            <a:pPr>
              <a:spcBef>
                <a:spcPts val="0"/>
              </a:spcBef>
              <a:spcAft>
                <a:spcPts val="600"/>
              </a:spcAft>
            </a:pPr>
            <a:r>
              <a:rPr lang="en-US" sz="3000" dirty="0">
                <a:solidFill>
                  <a:srgbClr val="FF0000"/>
                </a:solidFill>
              </a:rPr>
              <a:t>c. Over 50% of all respondents in the study </a:t>
            </a:r>
          </a:p>
          <a:p>
            <a:pPr>
              <a:spcBef>
                <a:spcPts val="0"/>
              </a:spcBef>
              <a:spcAft>
                <a:spcPts val="600"/>
              </a:spcAft>
            </a:pPr>
            <a:r>
              <a:rPr lang="en-US" sz="3000" dirty="0"/>
              <a:t>d. Over 60% of all respondents in the study</a:t>
            </a:r>
          </a:p>
          <a:p>
            <a:pPr marL="742950" marR="0" lvl="0" indent="-742950">
              <a:spcBef>
                <a:spcPts val="0"/>
              </a:spcBef>
              <a:spcAft>
                <a:spcPts val="600"/>
              </a:spcAft>
              <a:buAutoNum type="arabicPeriod"/>
            </a:pPr>
            <a:endParaRPr lang="en-US" sz="3600" dirty="0"/>
          </a:p>
        </p:txBody>
      </p:sp>
    </p:spTree>
    <p:extLst>
      <p:ext uri="{BB962C8B-B14F-4D97-AF65-F5344CB8AC3E}">
        <p14:creationId xmlns:p14="http://schemas.microsoft.com/office/powerpoint/2010/main" val="137239693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Title 1"/>
          <p:cNvSpPr>
            <a:spLocks noGrp="1"/>
          </p:cNvSpPr>
          <p:nvPr>
            <p:ph type="title"/>
          </p:nvPr>
        </p:nvSpPr>
        <p:spPr/>
        <p:txBody>
          <a:bodyPr/>
          <a:lstStyle/>
          <a:p>
            <a:r>
              <a:rPr lang="en-US" altLang="en-US" dirty="0"/>
              <a:t>Team Readiness Quiz</a:t>
            </a:r>
          </a:p>
        </p:txBody>
      </p:sp>
      <p:sp>
        <p:nvSpPr>
          <p:cNvPr id="10242" name="Content Placeholder 2"/>
          <p:cNvSpPr>
            <a:spLocks noGrp="1"/>
          </p:cNvSpPr>
          <p:nvPr>
            <p:ph idx="1"/>
          </p:nvPr>
        </p:nvSpPr>
        <p:spPr/>
        <p:txBody>
          <a:bodyPr/>
          <a:lstStyle/>
          <a:p>
            <a:pPr marR="0" lvl="0">
              <a:spcBef>
                <a:spcPts val="0"/>
              </a:spcBef>
              <a:spcAft>
                <a:spcPts val="600"/>
              </a:spcAft>
            </a:pPr>
            <a:r>
              <a:rPr lang="en-US" sz="3600" dirty="0"/>
              <a:t>According to the Talbot, </a:t>
            </a:r>
            <a:r>
              <a:rPr lang="en-US" sz="3600" dirty="0" err="1"/>
              <a:t>Szlozek</a:t>
            </a:r>
            <a:r>
              <a:rPr lang="en-US" sz="3600" dirty="0"/>
              <a:t>, and </a:t>
            </a:r>
            <a:r>
              <a:rPr lang="en-US" sz="3600" dirty="0" err="1"/>
              <a:t>Ziller</a:t>
            </a:r>
            <a:r>
              <a:rPr lang="en-US" sz="3600" dirty="0"/>
              <a:t> (2016) study, ____________ of respondents reported that they had been exposed to four or more ACEs. </a:t>
            </a:r>
          </a:p>
          <a:p>
            <a:pPr marR="0" lvl="0">
              <a:spcBef>
                <a:spcPts val="0"/>
              </a:spcBef>
              <a:spcAft>
                <a:spcPts val="600"/>
              </a:spcAft>
            </a:pPr>
            <a:endParaRPr lang="en-US" sz="3600" dirty="0"/>
          </a:p>
          <a:p>
            <a:pPr marL="742950" marR="0" lvl="0" indent="-742950">
              <a:spcBef>
                <a:spcPts val="0"/>
              </a:spcBef>
              <a:spcAft>
                <a:spcPts val="600"/>
              </a:spcAft>
              <a:buAutoNum type="alphaLcPeriod"/>
            </a:pPr>
            <a:r>
              <a:rPr lang="en-US" sz="3000" dirty="0"/>
              <a:t>5.8% </a:t>
            </a:r>
          </a:p>
          <a:p>
            <a:pPr marL="742950" marR="0" lvl="0" indent="-742950">
              <a:spcBef>
                <a:spcPts val="0"/>
              </a:spcBef>
              <a:spcAft>
                <a:spcPts val="600"/>
              </a:spcAft>
              <a:buAutoNum type="alphaLcPeriod"/>
            </a:pPr>
            <a:r>
              <a:rPr lang="en-US" sz="3000" dirty="0"/>
              <a:t>15.4% </a:t>
            </a:r>
          </a:p>
          <a:p>
            <a:pPr marL="742950" marR="0" lvl="0" indent="-742950">
              <a:spcBef>
                <a:spcPts val="0"/>
              </a:spcBef>
              <a:spcAft>
                <a:spcPts val="600"/>
              </a:spcAft>
              <a:buAutoNum type="alphaLcPeriod"/>
            </a:pPr>
            <a:r>
              <a:rPr lang="en-US" sz="3000" dirty="0"/>
              <a:t>25.8% </a:t>
            </a:r>
          </a:p>
          <a:p>
            <a:pPr marL="742950" marR="0" lvl="0" indent="-742950">
              <a:spcBef>
                <a:spcPts val="0"/>
              </a:spcBef>
              <a:spcAft>
                <a:spcPts val="600"/>
              </a:spcAft>
              <a:buAutoNum type="alphaLcPeriod"/>
            </a:pPr>
            <a:r>
              <a:rPr lang="en-US" sz="3000" dirty="0"/>
              <a:t>35.4%</a:t>
            </a:r>
          </a:p>
        </p:txBody>
      </p:sp>
    </p:spTree>
    <p:extLst>
      <p:ext uri="{BB962C8B-B14F-4D97-AF65-F5344CB8AC3E}">
        <p14:creationId xmlns:p14="http://schemas.microsoft.com/office/powerpoint/2010/main" val="3128379447"/>
      </p:ext>
    </p:extLst>
  </p:cSld>
  <p:clrMapOvr>
    <a:masterClrMapping/>
  </p:clrMapOv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itle &amp; Text">
  <a:themeElements>
    <a:clrScheme name="">
      <a:dk1>
        <a:srgbClr val="000000"/>
      </a:dk1>
      <a:lt1>
        <a:srgbClr val="FFFFFF"/>
      </a:lt1>
      <a:dk2>
        <a:srgbClr val="000000"/>
      </a:dk2>
      <a:lt2>
        <a:srgbClr val="808080"/>
      </a:lt2>
      <a:accent1>
        <a:srgbClr val="FFFFFF"/>
      </a:accent1>
      <a:accent2>
        <a:srgbClr val="333399"/>
      </a:accent2>
      <a:accent3>
        <a:srgbClr val="FFFFFF"/>
      </a:accent3>
      <a:accent4>
        <a:srgbClr val="000000"/>
      </a:accent4>
      <a:accent5>
        <a:srgbClr val="FFFFFF"/>
      </a:accent5>
      <a:accent6>
        <a:srgbClr val="2D2D8A"/>
      </a:accent6>
      <a:hlink>
        <a:srgbClr val="009999"/>
      </a:hlink>
      <a:folHlink>
        <a:srgbClr val="99CC00"/>
      </a:folHlink>
    </a:clrScheme>
    <a:fontScheme name="Title &amp; Text">
      <a:majorFont>
        <a:latin typeface="Myriad Pro Black"/>
        <a:ea typeface=""/>
        <a:cs typeface="ヒラギノ角ゴ ProN W6"/>
      </a:majorFont>
      <a:minorFont>
        <a:latin typeface="Myriad Pro"/>
        <a:ea typeface=""/>
        <a:cs typeface="ヒラギノ角ゴ ProN W3"/>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en-US" sz="4200" b="0" i="0" u="none" strike="noStrike" cap="none" normalizeH="0" baseline="0" smtClean="0">
            <a:ln>
              <a:noFill/>
            </a:ln>
            <a:solidFill>
              <a:srgbClr val="000000"/>
            </a:solidFill>
            <a:effectLst/>
            <a:latin typeface="Gill Sans"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en-US" sz="4200" b="0" i="0" u="none" strike="noStrike" cap="none" normalizeH="0" baseline="0" smtClean="0">
            <a:ln>
              <a:noFill/>
            </a:ln>
            <a:solidFill>
              <a:srgbClr val="000000"/>
            </a:solidFill>
            <a:effectLst/>
            <a:latin typeface="Gill Sans" charset="0"/>
            <a:cs typeface="ヒラギノ角ゴ ProN W3" charset="0"/>
            <a:sym typeface="Gill Sans" charset="0"/>
          </a:defRPr>
        </a:defPPr>
      </a:lstStyle>
    </a:lnDef>
  </a:objectDefaults>
  <a:extraClrSchemeLst>
    <a:extraClrScheme>
      <a:clrScheme name="Title &amp; Tex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Rural PREP PP Template 7-2017" id="{D7835DC8-89B2-EA48-B556-A33498CDB901}" vid="{E4604399-5F20-2D4E-BA07-C21B6ED05AB4}"/>
    </a:ext>
  </a:extLst>
</a:theme>
</file>

<file path=ppt/theme/theme2.xml><?xml version="1.0" encoding="utf-8"?>
<a:theme xmlns:a="http://schemas.openxmlformats.org/drawingml/2006/main" name="Text">
  <a:themeElements>
    <a:clrScheme name="Tex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ext">
      <a:majorFont>
        <a:latin typeface="Myriad Pro Black"/>
        <a:ea typeface=""/>
        <a:cs typeface="ヒラギノ角ゴ ProN W6"/>
      </a:majorFont>
      <a:minorFont>
        <a:latin typeface="Myriad Pro"/>
        <a:ea typeface=""/>
        <a:cs typeface="ヒラギノ角ゴ ProN W3"/>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en-US" sz="4200" b="0" i="0" u="none" strike="noStrike" cap="none" normalizeH="0" baseline="0" smtClean="0">
            <a:ln>
              <a:noFill/>
            </a:ln>
            <a:solidFill>
              <a:srgbClr val="000000"/>
            </a:solidFill>
            <a:effectLst/>
            <a:latin typeface="Gill Sans"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en-US" sz="4200" b="0" i="0" u="none" strike="noStrike" cap="none" normalizeH="0" baseline="0" smtClean="0">
            <a:ln>
              <a:noFill/>
            </a:ln>
            <a:solidFill>
              <a:srgbClr val="000000"/>
            </a:solidFill>
            <a:effectLst/>
            <a:latin typeface="Gill Sans" charset="0"/>
            <a:cs typeface="ヒラギノ角ゴ ProN W3" charset="0"/>
            <a:sym typeface="Gill Sans" charset="0"/>
          </a:defRPr>
        </a:defPPr>
      </a:lstStyle>
    </a:lnDef>
  </a:objectDefaults>
  <a:extraClrSchemeLst>
    <a:extraClrScheme>
      <a:clrScheme name="Tex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Rural PREP PP Template 7-2017" id="{D7835DC8-89B2-EA48-B556-A33498CDB901}" vid="{7DD60A24-91A2-BE48-8A1F-C8F2F7B522FE}"/>
    </a:ext>
  </a:extLst>
</a:theme>
</file>

<file path=ppt/theme/theme3.xml><?xml version="1.0" encoding="utf-8"?>
<a:theme xmlns:a="http://schemas.openxmlformats.org/drawingml/2006/main" name="Bullets">
  <a:themeElements>
    <a:clrScheme name="Bullet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ullets">
      <a:majorFont>
        <a:latin typeface="Myriad Pro Black"/>
        <a:ea typeface=""/>
        <a:cs typeface="ヒラギノ角ゴ ProN W6"/>
      </a:majorFont>
      <a:minorFont>
        <a:latin typeface="Myriad Pro"/>
        <a:ea typeface=""/>
        <a:cs typeface="ヒラギノ角ゴ ProN W3"/>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en-US" sz="4200" b="0" i="0" u="none" strike="noStrike" cap="none" normalizeH="0" baseline="0" smtClean="0">
            <a:ln>
              <a:noFill/>
            </a:ln>
            <a:solidFill>
              <a:srgbClr val="000000"/>
            </a:solidFill>
            <a:effectLst/>
            <a:latin typeface="Gill Sans"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en-US" sz="4200" b="0" i="0" u="none" strike="noStrike" cap="none" normalizeH="0" baseline="0" smtClean="0">
            <a:ln>
              <a:noFill/>
            </a:ln>
            <a:solidFill>
              <a:srgbClr val="000000"/>
            </a:solidFill>
            <a:effectLst/>
            <a:latin typeface="Gill Sans" charset="0"/>
            <a:cs typeface="ヒラギノ角ゴ ProN W3" charset="0"/>
            <a:sym typeface="Gill Sans" charset="0"/>
          </a:defRPr>
        </a:defPPr>
      </a:lstStyle>
    </a:lnDef>
  </a:objectDefaults>
  <a:extraClrSchemeLst>
    <a:extraClrScheme>
      <a:clrScheme name="Bullet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Rural PREP PP Template 7-2017" id="{D7835DC8-89B2-EA48-B556-A33498CDB901}" vid="{1B351DD6-7319-554E-8C89-3D79994D4D1B}"/>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WONCArural 8-31-2017</Template>
  <TotalTime>857</TotalTime>
  <Pages>0</Pages>
  <Words>1430</Words>
  <Characters>0</Characters>
  <Application>Microsoft Macintosh PowerPoint</Application>
  <PresentationFormat>Custom</PresentationFormat>
  <Lines>0</Lines>
  <Paragraphs>167</Paragraphs>
  <Slides>24</Slides>
  <Notes>21</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24</vt:i4>
      </vt:variant>
    </vt:vector>
  </HeadingPairs>
  <TitlesOfParts>
    <vt:vector size="34" baseType="lpstr">
      <vt:lpstr>ヒラギノ角ゴ ProN W3</vt:lpstr>
      <vt:lpstr>ヒラギノ角ゴ ProN W6</vt:lpstr>
      <vt:lpstr>Arial</vt:lpstr>
      <vt:lpstr>Calibri</vt:lpstr>
      <vt:lpstr>Gill Sans</vt:lpstr>
      <vt:lpstr>Myriad Pro</vt:lpstr>
      <vt:lpstr>Myriad Pro Black</vt:lpstr>
      <vt:lpstr>Title &amp; Text</vt:lpstr>
      <vt:lpstr>Text</vt:lpstr>
      <vt:lpstr>Bullets</vt:lpstr>
      <vt:lpstr>PowerPoint Presentation</vt:lpstr>
      <vt:lpstr>A Note to Facilitators</vt:lpstr>
      <vt:lpstr>Session Overview </vt:lpstr>
      <vt:lpstr>Adverse Childhood Experiences</vt:lpstr>
      <vt:lpstr>Objectives</vt:lpstr>
      <vt:lpstr>Team Readiness Quiz</vt:lpstr>
      <vt:lpstr>Team Readiness Quiz</vt:lpstr>
      <vt:lpstr>Team Readiness Quiz</vt:lpstr>
      <vt:lpstr>Team Readiness Quiz</vt:lpstr>
      <vt:lpstr>Team Readiness Quiz</vt:lpstr>
      <vt:lpstr>Team Readiness Quiz</vt:lpstr>
      <vt:lpstr>Team Readiness Quiz</vt:lpstr>
      <vt:lpstr>Team Readiness Quiz</vt:lpstr>
      <vt:lpstr>Team Readiness Quiz</vt:lpstr>
      <vt:lpstr>Team Readiness Quiz</vt:lpstr>
      <vt:lpstr>Team Readiness Quiz</vt:lpstr>
      <vt:lpstr>ACEs in Primary Care</vt:lpstr>
      <vt:lpstr>Team Activity</vt:lpstr>
      <vt:lpstr>Case: Martha</vt:lpstr>
      <vt:lpstr>Team Activity</vt:lpstr>
      <vt:lpstr>Discussion</vt:lpstr>
      <vt:lpstr>Social Charge</vt:lpstr>
      <vt:lpstr>Evaluation</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Dingo, Matthew</dc:creator>
  <cp:keywords/>
  <dc:description/>
  <cp:lastModifiedBy>Microsoft Office User</cp:lastModifiedBy>
  <cp:revision>33</cp:revision>
  <dcterms:created xsi:type="dcterms:W3CDTF">2017-08-31T14:52:45Z</dcterms:created>
  <dcterms:modified xsi:type="dcterms:W3CDTF">2018-11-29T16:32:17Z</dcterms:modified>
</cp:coreProperties>
</file>