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314" r:id="rId2"/>
    <p:sldId id="347" r:id="rId3"/>
    <p:sldId id="348" r:id="rId4"/>
    <p:sldId id="608" r:id="rId5"/>
    <p:sldId id="315" r:id="rId6"/>
    <p:sldId id="303" r:id="rId7"/>
    <p:sldId id="378" r:id="rId8"/>
    <p:sldId id="623" r:id="rId9"/>
    <p:sldId id="625" r:id="rId10"/>
    <p:sldId id="626" r:id="rId11"/>
    <p:sldId id="627" r:id="rId12"/>
    <p:sldId id="628" r:id="rId13"/>
    <p:sldId id="629" r:id="rId14"/>
    <p:sldId id="630" r:id="rId15"/>
    <p:sldId id="631" r:id="rId16"/>
    <p:sldId id="632" r:id="rId17"/>
    <p:sldId id="633" r:id="rId18"/>
    <p:sldId id="634" r:id="rId19"/>
    <p:sldId id="635" r:id="rId20"/>
    <p:sldId id="636" r:id="rId21"/>
    <p:sldId id="637" r:id="rId22"/>
    <p:sldId id="638" r:id="rId23"/>
    <p:sldId id="639" r:id="rId24"/>
    <p:sldId id="329" r:id="rId25"/>
    <p:sldId id="640" r:id="rId26"/>
    <p:sldId id="606" r:id="rId27"/>
    <p:sldId id="319" r:id="rId28"/>
    <p:sldId id="318" r:id="rId29"/>
    <p:sldId id="590" r:id="rId30"/>
  </p:sldIdLst>
  <p:sldSz cx="17340263" cy="9753600"/>
  <p:notesSz cx="6858000" cy="9144000"/>
  <p:defaultTextStyle>
    <a:defPPr>
      <a:defRPr lang="en-US"/>
    </a:defPPr>
    <a:lvl1pPr algn="l" rtl="0" eaLnBrk="0" fontAlgn="base" hangingPunct="0">
      <a:spcBef>
        <a:spcPct val="0"/>
      </a:spcBef>
      <a:spcAft>
        <a:spcPct val="0"/>
      </a:spcAft>
      <a:defRPr sz="4200" kern="1200">
        <a:solidFill>
          <a:srgbClr val="000000"/>
        </a:solidFill>
        <a:latin typeface="Gill Sans" charset="0"/>
        <a:ea typeface="ヒラギノ角ゴ ProN W3" charset="-128"/>
        <a:cs typeface="ヒラギノ角ゴ ProN W3" charset="-128"/>
        <a:sym typeface="Gill Sans" charset="0"/>
      </a:defRPr>
    </a:lvl1pPr>
    <a:lvl2pPr marL="457200" algn="l" rtl="0" eaLnBrk="0" fontAlgn="base" hangingPunct="0">
      <a:spcBef>
        <a:spcPct val="0"/>
      </a:spcBef>
      <a:spcAft>
        <a:spcPct val="0"/>
      </a:spcAft>
      <a:defRPr sz="4200" kern="1200">
        <a:solidFill>
          <a:srgbClr val="000000"/>
        </a:solidFill>
        <a:latin typeface="Gill Sans" charset="0"/>
        <a:ea typeface="ヒラギノ角ゴ ProN W3" charset="-128"/>
        <a:cs typeface="ヒラギノ角ゴ ProN W3" charset="-128"/>
        <a:sym typeface="Gill Sans" charset="0"/>
      </a:defRPr>
    </a:lvl2pPr>
    <a:lvl3pPr marL="914400" algn="l" rtl="0" eaLnBrk="0" fontAlgn="base" hangingPunct="0">
      <a:spcBef>
        <a:spcPct val="0"/>
      </a:spcBef>
      <a:spcAft>
        <a:spcPct val="0"/>
      </a:spcAft>
      <a:defRPr sz="4200" kern="1200">
        <a:solidFill>
          <a:srgbClr val="000000"/>
        </a:solidFill>
        <a:latin typeface="Gill Sans" charset="0"/>
        <a:ea typeface="ヒラギノ角ゴ ProN W3" charset="-128"/>
        <a:cs typeface="ヒラギノ角ゴ ProN W3" charset="-128"/>
        <a:sym typeface="Gill Sans" charset="0"/>
      </a:defRPr>
    </a:lvl3pPr>
    <a:lvl4pPr marL="1371600" algn="l" rtl="0" eaLnBrk="0" fontAlgn="base" hangingPunct="0">
      <a:spcBef>
        <a:spcPct val="0"/>
      </a:spcBef>
      <a:spcAft>
        <a:spcPct val="0"/>
      </a:spcAft>
      <a:defRPr sz="4200" kern="1200">
        <a:solidFill>
          <a:srgbClr val="000000"/>
        </a:solidFill>
        <a:latin typeface="Gill Sans" charset="0"/>
        <a:ea typeface="ヒラギノ角ゴ ProN W3" charset="-128"/>
        <a:cs typeface="ヒラギノ角ゴ ProN W3" charset="-128"/>
        <a:sym typeface="Gill Sans" charset="0"/>
      </a:defRPr>
    </a:lvl4pPr>
    <a:lvl5pPr marL="1828800" algn="l" rtl="0" eaLnBrk="0" fontAlgn="base" hangingPunct="0">
      <a:spcBef>
        <a:spcPct val="0"/>
      </a:spcBef>
      <a:spcAft>
        <a:spcPct val="0"/>
      </a:spcAft>
      <a:defRPr sz="4200" kern="1200">
        <a:solidFill>
          <a:srgbClr val="000000"/>
        </a:solidFill>
        <a:latin typeface="Gill Sans" charset="0"/>
        <a:ea typeface="ヒラギノ角ゴ ProN W3" charset="-128"/>
        <a:cs typeface="ヒラギノ角ゴ ProN W3" charset="-128"/>
        <a:sym typeface="Gill Sans" charset="0"/>
      </a:defRPr>
    </a:lvl5pPr>
    <a:lvl6pPr marL="2286000" algn="l" defTabSz="914400" rtl="0" eaLnBrk="1" latinLnBrk="0" hangingPunct="1">
      <a:defRPr sz="4200" kern="1200">
        <a:solidFill>
          <a:srgbClr val="000000"/>
        </a:solidFill>
        <a:latin typeface="Gill Sans" charset="0"/>
        <a:ea typeface="ヒラギノ角ゴ ProN W3" charset="-128"/>
        <a:cs typeface="ヒラギノ角ゴ ProN W3" charset="-128"/>
        <a:sym typeface="Gill Sans" charset="0"/>
      </a:defRPr>
    </a:lvl6pPr>
    <a:lvl7pPr marL="2743200" algn="l" defTabSz="914400" rtl="0" eaLnBrk="1" latinLnBrk="0" hangingPunct="1">
      <a:defRPr sz="4200" kern="1200">
        <a:solidFill>
          <a:srgbClr val="000000"/>
        </a:solidFill>
        <a:latin typeface="Gill Sans" charset="0"/>
        <a:ea typeface="ヒラギノ角ゴ ProN W3" charset="-128"/>
        <a:cs typeface="ヒラギノ角ゴ ProN W3" charset="-128"/>
        <a:sym typeface="Gill Sans" charset="0"/>
      </a:defRPr>
    </a:lvl7pPr>
    <a:lvl8pPr marL="3200400" algn="l" defTabSz="914400" rtl="0" eaLnBrk="1" latinLnBrk="0" hangingPunct="1">
      <a:defRPr sz="4200" kern="1200">
        <a:solidFill>
          <a:srgbClr val="000000"/>
        </a:solidFill>
        <a:latin typeface="Gill Sans" charset="0"/>
        <a:ea typeface="ヒラギノ角ゴ ProN W3" charset="-128"/>
        <a:cs typeface="ヒラギノ角ゴ ProN W3" charset="-128"/>
        <a:sym typeface="Gill Sans" charset="0"/>
      </a:defRPr>
    </a:lvl8pPr>
    <a:lvl9pPr marL="3657600" algn="l" defTabSz="914400" rtl="0" eaLnBrk="1" latinLnBrk="0" hangingPunct="1">
      <a:defRPr sz="4200" kern="1200">
        <a:solidFill>
          <a:srgbClr val="000000"/>
        </a:solidFill>
        <a:latin typeface="Gill Sans" charset="0"/>
        <a:ea typeface="ヒラギノ角ゴ ProN W3" charset="-128"/>
        <a:cs typeface="ヒラギノ角ゴ ProN W3" charset="-128"/>
        <a:sym typeface="Gill Sans" charset="0"/>
      </a:defRPr>
    </a:lvl9pPr>
  </p:defaultTextStyle>
  <p:extLst>
    <p:ext uri="{EFAFB233-063F-42B5-8137-9DF3F51BA10A}">
      <p15:sldGuideLst xmlns:p15="http://schemas.microsoft.com/office/powerpoint/2012/main">
        <p15:guide id="1" orient="horz" pos="864" userDrawn="1">
          <p15:clr>
            <a:srgbClr val="A4A3A4"/>
          </p15:clr>
        </p15:guide>
        <p15:guide id="2" pos="546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008F3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322"/>
    <p:restoredTop sz="77078" autoAdjust="0"/>
  </p:normalViewPr>
  <p:slideViewPr>
    <p:cSldViewPr>
      <p:cViewPr varScale="1">
        <p:scale>
          <a:sx n="94" d="100"/>
          <a:sy n="94" d="100"/>
        </p:scale>
        <p:origin x="240" y="816"/>
      </p:cViewPr>
      <p:guideLst>
        <p:guide orient="horz" pos="864"/>
        <p:guide pos="5462"/>
      </p:guideLst>
    </p:cSldViewPr>
  </p:slideViewPr>
  <p:outlineViewPr>
    <p:cViewPr>
      <p:scale>
        <a:sx n="33" d="100"/>
        <a:sy n="33" d="100"/>
      </p:scale>
      <p:origin x="0" y="-28616"/>
    </p:cViewPr>
  </p:outlineViewPr>
  <p:notesTextViewPr>
    <p:cViewPr>
      <p:scale>
        <a:sx n="1" d="1"/>
        <a:sy n="1" d="1"/>
      </p:scale>
      <p:origin x="0" y="0"/>
    </p:cViewPr>
  </p:notesTextViewPr>
  <p:sorterViewPr>
    <p:cViewPr varScale="1">
      <p:scale>
        <a:sx n="100" d="100"/>
        <a:sy n="100" d="100"/>
      </p:scale>
      <p:origin x="0" y="26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wrap="square" lIns="91440" tIns="45720" rIns="91440" bIns="45720" numCol="1" anchor="t" anchorCtr="0" compatLnSpc="1">
            <a:prstTxWarp prst="textNoShape">
              <a:avLst/>
            </a:prstTxWarp>
          </a:bodyPr>
          <a:lstStyle>
            <a:lvl1pPr>
              <a:defRPr sz="1200" smtClean="0"/>
            </a:lvl1pPr>
          </a:lstStyle>
          <a:p>
            <a:pPr>
              <a:defRPr/>
            </a:pPr>
            <a:endParaRPr lang="x-none" altLang="x-none"/>
          </a:p>
        </p:txBody>
      </p:sp>
      <p:sp>
        <p:nvSpPr>
          <p:cNvPr id="3" name="Date Placeholder 2"/>
          <p:cNvSpPr>
            <a:spLocks noGrp="1"/>
          </p:cNvSpPr>
          <p:nvPr>
            <p:ph type="dt" sz="quarter" idx="1"/>
          </p:nvPr>
        </p:nvSpPr>
        <p:spPr>
          <a:xfrm>
            <a:off x="3884613" y="0"/>
            <a:ext cx="2971800" cy="458788"/>
          </a:xfrm>
          <a:prstGeom prst="rect">
            <a:avLst/>
          </a:prstGeom>
        </p:spPr>
        <p:txBody>
          <a:bodyPr vert="horz" wrap="square" lIns="91440" tIns="45720" rIns="91440" bIns="45720" numCol="1" anchor="t" anchorCtr="0" compatLnSpc="1">
            <a:prstTxWarp prst="textNoShape">
              <a:avLst/>
            </a:prstTxWarp>
          </a:bodyPr>
          <a:lstStyle>
            <a:lvl1pPr algn="r">
              <a:defRPr sz="1200" smtClean="0"/>
            </a:lvl1pPr>
          </a:lstStyle>
          <a:p>
            <a:pPr>
              <a:defRPr/>
            </a:pPr>
            <a:fld id="{C9878C34-ADDC-4043-B8CF-5353705C81B4}" type="datetimeFigureOut">
              <a:rPr lang="en-US" altLang="x-none"/>
              <a:pPr>
                <a:defRPr/>
              </a:pPr>
              <a:t>4/3/19</a:t>
            </a:fld>
            <a:endParaRPr lang="en-US" altLang="x-none"/>
          </a:p>
        </p:txBody>
      </p:sp>
      <p:sp>
        <p:nvSpPr>
          <p:cNvPr id="4" name="Footer Placeholder 3"/>
          <p:cNvSpPr>
            <a:spLocks noGrp="1"/>
          </p:cNvSpPr>
          <p:nvPr>
            <p:ph type="ftr" sz="quarter" idx="2"/>
          </p:nvPr>
        </p:nvSpPr>
        <p:spPr>
          <a:xfrm>
            <a:off x="0" y="8685213"/>
            <a:ext cx="2971800" cy="458787"/>
          </a:xfrm>
          <a:prstGeom prst="rect">
            <a:avLst/>
          </a:prstGeom>
        </p:spPr>
        <p:txBody>
          <a:bodyPr vert="horz" wrap="square" lIns="91440" tIns="45720" rIns="91440" bIns="45720" numCol="1" anchor="b" anchorCtr="0" compatLnSpc="1">
            <a:prstTxWarp prst="textNoShape">
              <a:avLst/>
            </a:prstTxWarp>
          </a:bodyPr>
          <a:lstStyle>
            <a:lvl1pPr>
              <a:defRPr sz="1200" smtClean="0"/>
            </a:lvl1pPr>
          </a:lstStyle>
          <a:p>
            <a:pPr>
              <a:defRPr/>
            </a:pPr>
            <a:endParaRPr lang="x-none" altLang="x-none"/>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defRPr sz="1200" smtClean="0"/>
            </a:lvl1pPr>
          </a:lstStyle>
          <a:p>
            <a:pPr>
              <a:defRPr/>
            </a:pPr>
            <a:fld id="{C5A892C3-8AA9-BE47-A9A3-91B675FB519F}" type="slidenum">
              <a:rPr lang="en-US" altLang="x-none"/>
              <a:pPr>
                <a:defRPr/>
              </a:pPr>
              <a:t>‹#›</a:t>
            </a:fld>
            <a:endParaRPr lang="en-US" altLang="x-none"/>
          </a:p>
        </p:txBody>
      </p:sp>
    </p:spTree>
    <p:extLst>
      <p:ext uri="{BB962C8B-B14F-4D97-AF65-F5344CB8AC3E}">
        <p14:creationId xmlns:p14="http://schemas.microsoft.com/office/powerpoint/2010/main" val="26501051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wrap="square" lIns="91440" tIns="45720" rIns="91440" bIns="45720" numCol="1" anchor="t" anchorCtr="0" compatLnSpc="1">
            <a:prstTxWarp prst="textNoShape">
              <a:avLst/>
            </a:prstTxWarp>
          </a:bodyPr>
          <a:lstStyle>
            <a:lvl1pPr>
              <a:defRPr sz="1200" smtClean="0"/>
            </a:lvl1pPr>
          </a:lstStyle>
          <a:p>
            <a:pPr>
              <a:defRPr/>
            </a:pPr>
            <a:endParaRPr lang="x-none" altLang="x-none"/>
          </a:p>
        </p:txBody>
      </p:sp>
      <p:sp>
        <p:nvSpPr>
          <p:cNvPr id="3" name="Date Placeholder 2"/>
          <p:cNvSpPr>
            <a:spLocks noGrp="1"/>
          </p:cNvSpPr>
          <p:nvPr>
            <p:ph type="dt" idx="1"/>
          </p:nvPr>
        </p:nvSpPr>
        <p:spPr>
          <a:xfrm>
            <a:off x="3884613" y="0"/>
            <a:ext cx="2971800" cy="458788"/>
          </a:xfrm>
          <a:prstGeom prst="rect">
            <a:avLst/>
          </a:prstGeom>
        </p:spPr>
        <p:txBody>
          <a:bodyPr vert="horz" wrap="square" lIns="91440" tIns="45720" rIns="91440" bIns="45720" numCol="1" anchor="t" anchorCtr="0" compatLnSpc="1">
            <a:prstTxWarp prst="textNoShape">
              <a:avLst/>
            </a:prstTxWarp>
          </a:bodyPr>
          <a:lstStyle>
            <a:lvl1pPr algn="r">
              <a:defRPr sz="1200" smtClean="0"/>
            </a:lvl1pPr>
          </a:lstStyle>
          <a:p>
            <a:pPr>
              <a:defRPr/>
            </a:pPr>
            <a:fld id="{6453BF01-9CE1-2049-99DC-A32A914F3275}" type="datetimeFigureOut">
              <a:rPr lang="en-US" altLang="x-none"/>
              <a:pPr>
                <a:defRPr/>
              </a:pPr>
              <a:t>4/3/19</a:t>
            </a:fld>
            <a:endParaRPr lang="en-US" altLang="x-non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wrap="square" lIns="91440" tIns="45720" rIns="91440" bIns="45720" numCol="1" anchor="b" anchorCtr="0" compatLnSpc="1">
            <a:prstTxWarp prst="textNoShape">
              <a:avLst/>
            </a:prstTxWarp>
          </a:bodyPr>
          <a:lstStyle>
            <a:lvl1pPr>
              <a:defRPr sz="1200" smtClean="0"/>
            </a:lvl1pPr>
          </a:lstStyle>
          <a:p>
            <a:pPr>
              <a:defRPr/>
            </a:pPr>
            <a:endParaRPr lang="x-none" altLang="x-non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defRPr sz="1200" smtClean="0"/>
            </a:lvl1pPr>
          </a:lstStyle>
          <a:p>
            <a:pPr>
              <a:defRPr/>
            </a:pPr>
            <a:fld id="{BC7667C6-E0B3-5340-902F-252AC59912DD}" type="slidenum">
              <a:rPr lang="en-US" altLang="x-none"/>
              <a:pPr>
                <a:defRPr/>
              </a:pPr>
              <a:t>‹#›</a:t>
            </a:fld>
            <a:endParaRPr lang="en-US" altLang="x-none"/>
          </a:p>
        </p:txBody>
      </p:sp>
    </p:spTree>
    <p:extLst>
      <p:ext uri="{BB962C8B-B14F-4D97-AF65-F5344CB8AC3E}">
        <p14:creationId xmlns:p14="http://schemas.microsoft.com/office/powerpoint/2010/main" val="421944915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Facilitator,</a:t>
            </a:r>
          </a:p>
          <a:p>
            <a:endParaRPr lang="en-US" dirty="0"/>
          </a:p>
          <a:p>
            <a:r>
              <a:rPr lang="en-US" dirty="0"/>
              <a:t>Here are some time estimates to guide you as you move through each activity in this active learning session. We anticipate the entire session to take one hour. </a:t>
            </a:r>
          </a:p>
        </p:txBody>
      </p:sp>
      <p:sp>
        <p:nvSpPr>
          <p:cNvPr id="4" name="Slide Number Placeholder 3"/>
          <p:cNvSpPr>
            <a:spLocks noGrp="1"/>
          </p:cNvSpPr>
          <p:nvPr>
            <p:ph type="sldNum" sz="quarter" idx="5"/>
          </p:nvPr>
        </p:nvSpPr>
        <p:spPr/>
        <p:txBody>
          <a:bodyPr/>
          <a:lstStyle/>
          <a:p>
            <a:pPr>
              <a:defRPr/>
            </a:pPr>
            <a:fld id="{BC7667C6-E0B3-5340-902F-252AC59912DD}" type="slidenum">
              <a:rPr lang="en-US" altLang="x-none" smtClean="0"/>
              <a:pPr>
                <a:defRPr/>
              </a:pPr>
              <a:t>3</a:t>
            </a:fld>
            <a:endParaRPr lang="en-US" altLang="x-none"/>
          </a:p>
        </p:txBody>
      </p:sp>
    </p:spTree>
    <p:extLst>
      <p:ext uri="{BB962C8B-B14F-4D97-AF65-F5344CB8AC3E}">
        <p14:creationId xmlns:p14="http://schemas.microsoft.com/office/powerpoint/2010/main" val="895773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C7667C6-E0B3-5340-902F-252AC59912DD}" type="slidenum">
              <a:rPr lang="en-US" altLang="x-none" smtClean="0"/>
              <a:pPr>
                <a:defRPr/>
              </a:pPr>
              <a:t>12</a:t>
            </a:fld>
            <a:endParaRPr lang="en-US" altLang="x-none"/>
          </a:p>
        </p:txBody>
      </p:sp>
    </p:spTree>
    <p:extLst>
      <p:ext uri="{BB962C8B-B14F-4D97-AF65-F5344CB8AC3E}">
        <p14:creationId xmlns:p14="http://schemas.microsoft.com/office/powerpoint/2010/main" val="10537803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C7667C6-E0B3-5340-902F-252AC59912DD}" type="slidenum">
              <a:rPr lang="en-US" altLang="x-none" smtClean="0"/>
              <a:pPr>
                <a:defRPr/>
              </a:pPr>
              <a:t>13</a:t>
            </a:fld>
            <a:endParaRPr lang="en-US" altLang="x-none"/>
          </a:p>
        </p:txBody>
      </p:sp>
    </p:spTree>
    <p:extLst>
      <p:ext uri="{BB962C8B-B14F-4D97-AF65-F5344CB8AC3E}">
        <p14:creationId xmlns:p14="http://schemas.microsoft.com/office/powerpoint/2010/main" val="10202039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C7667C6-E0B3-5340-902F-252AC59912DD}" type="slidenum">
              <a:rPr lang="en-US" altLang="x-none" smtClean="0"/>
              <a:pPr>
                <a:defRPr/>
              </a:pPr>
              <a:t>14</a:t>
            </a:fld>
            <a:endParaRPr lang="en-US" altLang="x-none"/>
          </a:p>
        </p:txBody>
      </p:sp>
    </p:spTree>
    <p:extLst>
      <p:ext uri="{BB962C8B-B14F-4D97-AF65-F5344CB8AC3E}">
        <p14:creationId xmlns:p14="http://schemas.microsoft.com/office/powerpoint/2010/main" val="34275756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C7667C6-E0B3-5340-902F-252AC59912DD}" type="slidenum">
              <a:rPr lang="en-US" altLang="x-none" smtClean="0"/>
              <a:pPr>
                <a:defRPr/>
              </a:pPr>
              <a:t>15</a:t>
            </a:fld>
            <a:endParaRPr lang="en-US" altLang="x-none"/>
          </a:p>
        </p:txBody>
      </p:sp>
    </p:spTree>
    <p:extLst>
      <p:ext uri="{BB962C8B-B14F-4D97-AF65-F5344CB8AC3E}">
        <p14:creationId xmlns:p14="http://schemas.microsoft.com/office/powerpoint/2010/main" val="13452775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C7667C6-E0B3-5340-902F-252AC59912DD}" type="slidenum">
              <a:rPr lang="en-US" altLang="x-none" smtClean="0"/>
              <a:pPr>
                <a:defRPr/>
              </a:pPr>
              <a:t>16</a:t>
            </a:fld>
            <a:endParaRPr lang="en-US" altLang="x-none"/>
          </a:p>
        </p:txBody>
      </p:sp>
    </p:spTree>
    <p:extLst>
      <p:ext uri="{BB962C8B-B14F-4D97-AF65-F5344CB8AC3E}">
        <p14:creationId xmlns:p14="http://schemas.microsoft.com/office/powerpoint/2010/main" val="6504045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C7667C6-E0B3-5340-902F-252AC59912DD}" type="slidenum">
              <a:rPr lang="en-US" altLang="x-none" smtClean="0"/>
              <a:pPr>
                <a:defRPr/>
              </a:pPr>
              <a:t>17</a:t>
            </a:fld>
            <a:endParaRPr lang="en-US" altLang="x-none"/>
          </a:p>
        </p:txBody>
      </p:sp>
    </p:spTree>
    <p:extLst>
      <p:ext uri="{BB962C8B-B14F-4D97-AF65-F5344CB8AC3E}">
        <p14:creationId xmlns:p14="http://schemas.microsoft.com/office/powerpoint/2010/main" val="17359613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C7667C6-E0B3-5340-902F-252AC59912DD}" type="slidenum">
              <a:rPr lang="en-US" altLang="x-none" smtClean="0"/>
              <a:pPr>
                <a:defRPr/>
              </a:pPr>
              <a:t>18</a:t>
            </a:fld>
            <a:endParaRPr lang="en-US" altLang="x-none"/>
          </a:p>
        </p:txBody>
      </p:sp>
    </p:spTree>
    <p:extLst>
      <p:ext uri="{BB962C8B-B14F-4D97-AF65-F5344CB8AC3E}">
        <p14:creationId xmlns:p14="http://schemas.microsoft.com/office/powerpoint/2010/main" val="41980637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C7667C6-E0B3-5340-902F-252AC59912DD}" type="slidenum">
              <a:rPr lang="en-US" altLang="x-none" smtClean="0"/>
              <a:pPr>
                <a:defRPr/>
              </a:pPr>
              <a:t>19</a:t>
            </a:fld>
            <a:endParaRPr lang="en-US" altLang="x-none"/>
          </a:p>
        </p:txBody>
      </p:sp>
    </p:spTree>
    <p:extLst>
      <p:ext uri="{BB962C8B-B14F-4D97-AF65-F5344CB8AC3E}">
        <p14:creationId xmlns:p14="http://schemas.microsoft.com/office/powerpoint/2010/main" val="75710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C7667C6-E0B3-5340-902F-252AC59912DD}" type="slidenum">
              <a:rPr lang="en-US" altLang="x-none" smtClean="0"/>
              <a:pPr>
                <a:defRPr/>
              </a:pPr>
              <a:t>20</a:t>
            </a:fld>
            <a:endParaRPr lang="en-US" altLang="x-none"/>
          </a:p>
        </p:txBody>
      </p:sp>
    </p:spTree>
    <p:extLst>
      <p:ext uri="{BB962C8B-B14F-4D97-AF65-F5344CB8AC3E}">
        <p14:creationId xmlns:p14="http://schemas.microsoft.com/office/powerpoint/2010/main" val="20089595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C7667C6-E0B3-5340-902F-252AC59912DD}" type="slidenum">
              <a:rPr lang="en-US" altLang="x-none" smtClean="0"/>
              <a:pPr>
                <a:defRPr/>
              </a:pPr>
              <a:t>21</a:t>
            </a:fld>
            <a:endParaRPr lang="en-US" altLang="x-none"/>
          </a:p>
        </p:txBody>
      </p:sp>
    </p:spTree>
    <p:extLst>
      <p:ext uri="{BB962C8B-B14F-4D97-AF65-F5344CB8AC3E}">
        <p14:creationId xmlns:p14="http://schemas.microsoft.com/office/powerpoint/2010/main" val="27041554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Facilitator,</a:t>
            </a:r>
          </a:p>
          <a:p>
            <a:endParaRPr lang="en-US" dirty="0"/>
          </a:p>
          <a:p>
            <a:r>
              <a:rPr lang="en-US" dirty="0"/>
              <a:t>Once you have gathered your teams in one place and confirmed that each person has brought with them a copy of their individual responses to the pre-assignment activities (from the web link you sent them), you can begin with this slide to introduce the active learning session.</a:t>
            </a:r>
          </a:p>
          <a:p>
            <a:endParaRPr lang="en-US" dirty="0"/>
          </a:p>
        </p:txBody>
      </p:sp>
      <p:sp>
        <p:nvSpPr>
          <p:cNvPr id="4" name="Slide Number Placeholder 3"/>
          <p:cNvSpPr>
            <a:spLocks noGrp="1"/>
          </p:cNvSpPr>
          <p:nvPr>
            <p:ph type="sldNum" sz="quarter" idx="10"/>
          </p:nvPr>
        </p:nvSpPr>
        <p:spPr/>
        <p:txBody>
          <a:bodyPr/>
          <a:lstStyle/>
          <a:p>
            <a:pPr>
              <a:defRPr/>
            </a:pPr>
            <a:fld id="{BC7667C6-E0B3-5340-902F-252AC59912DD}" type="slidenum">
              <a:rPr lang="en-US" altLang="x-none" smtClean="0"/>
              <a:pPr>
                <a:defRPr/>
              </a:pPr>
              <a:t>4</a:t>
            </a:fld>
            <a:endParaRPr lang="en-US" altLang="x-none"/>
          </a:p>
        </p:txBody>
      </p:sp>
    </p:spTree>
    <p:extLst>
      <p:ext uri="{BB962C8B-B14F-4D97-AF65-F5344CB8AC3E}">
        <p14:creationId xmlns:p14="http://schemas.microsoft.com/office/powerpoint/2010/main" val="300595523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C7667C6-E0B3-5340-902F-252AC59912DD}" type="slidenum">
              <a:rPr lang="en-US" altLang="x-none" smtClean="0"/>
              <a:pPr>
                <a:defRPr/>
              </a:pPr>
              <a:t>22</a:t>
            </a:fld>
            <a:endParaRPr lang="en-US" altLang="x-none"/>
          </a:p>
        </p:txBody>
      </p:sp>
    </p:spTree>
    <p:extLst>
      <p:ext uri="{BB962C8B-B14F-4D97-AF65-F5344CB8AC3E}">
        <p14:creationId xmlns:p14="http://schemas.microsoft.com/office/powerpoint/2010/main" val="259893801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Facilitator, </a:t>
            </a:r>
          </a:p>
          <a:p>
            <a:endParaRPr lang="en-US" dirty="0"/>
          </a:p>
          <a:p>
            <a:r>
              <a:rPr lang="en-US" dirty="0"/>
              <a:t>It is now time to play the presentation. Click on the “Launch the Presentation Now” link in the slide (https://</a:t>
            </a:r>
            <a:r>
              <a:rPr lang="en-US" dirty="0" err="1"/>
              <a:t>youtu.be</a:t>
            </a:r>
            <a:r>
              <a:rPr lang="en-US" dirty="0"/>
              <a:t>/9_sbYDJNLSw) to play the video, which is 22:55 minutes long.</a:t>
            </a:r>
          </a:p>
          <a:p>
            <a:endParaRPr lang="en-US" dirty="0"/>
          </a:p>
        </p:txBody>
      </p:sp>
      <p:sp>
        <p:nvSpPr>
          <p:cNvPr id="4" name="Slide Number Placeholder 3"/>
          <p:cNvSpPr>
            <a:spLocks noGrp="1"/>
          </p:cNvSpPr>
          <p:nvPr>
            <p:ph type="sldNum" sz="quarter" idx="10"/>
          </p:nvPr>
        </p:nvSpPr>
        <p:spPr/>
        <p:txBody>
          <a:bodyPr/>
          <a:lstStyle/>
          <a:p>
            <a:pPr>
              <a:defRPr/>
            </a:pPr>
            <a:fld id="{BC7667C6-E0B3-5340-902F-252AC59912DD}" type="slidenum">
              <a:rPr lang="en-US" altLang="x-none" smtClean="0"/>
              <a:pPr>
                <a:defRPr/>
              </a:pPr>
              <a:t>23</a:t>
            </a:fld>
            <a:endParaRPr lang="en-US" altLang="x-none"/>
          </a:p>
        </p:txBody>
      </p:sp>
    </p:spTree>
    <p:extLst>
      <p:ext uri="{BB962C8B-B14F-4D97-AF65-F5344CB8AC3E}">
        <p14:creationId xmlns:p14="http://schemas.microsoft.com/office/powerpoint/2010/main" val="2913849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Facilitator,</a:t>
            </a:r>
          </a:p>
          <a:p>
            <a:endParaRPr lang="en-US" dirty="0"/>
          </a:p>
          <a:p>
            <a:r>
              <a:rPr lang="en-US" dirty="0"/>
              <a:t>Now that you’re finished playing the presentation, it is time to begin the team activity portion of the session. The next slide contains the team discussion prompt. Review this slide with the full group. You may consider printing the slides or emailing the links for each team in your group. </a:t>
            </a:r>
          </a:p>
          <a:p>
            <a:endParaRPr lang="en-US" dirty="0"/>
          </a:p>
          <a:p>
            <a:r>
              <a:rPr lang="en-US" dirty="0"/>
              <a:t>Ask your individual teams to work on the activity together. After 5-10 minutes of discussion, bring the discussion to the larger group and have each team report what they discussed. </a:t>
            </a:r>
          </a:p>
          <a:p>
            <a:endParaRPr lang="en-US" dirty="0"/>
          </a:p>
        </p:txBody>
      </p:sp>
      <p:sp>
        <p:nvSpPr>
          <p:cNvPr id="4" name="Slide Number Placeholder 3"/>
          <p:cNvSpPr>
            <a:spLocks noGrp="1"/>
          </p:cNvSpPr>
          <p:nvPr>
            <p:ph type="sldNum" sz="quarter" idx="5"/>
          </p:nvPr>
        </p:nvSpPr>
        <p:spPr/>
        <p:txBody>
          <a:bodyPr/>
          <a:lstStyle/>
          <a:p>
            <a:pPr>
              <a:defRPr/>
            </a:pPr>
            <a:fld id="{BC7667C6-E0B3-5340-902F-252AC59912DD}" type="slidenum">
              <a:rPr lang="en-US" altLang="x-none" smtClean="0"/>
              <a:pPr>
                <a:defRPr/>
              </a:pPr>
              <a:t>24</a:t>
            </a:fld>
            <a:endParaRPr lang="en-US" altLang="x-none"/>
          </a:p>
        </p:txBody>
      </p:sp>
    </p:spTree>
    <p:extLst>
      <p:ext uri="{BB962C8B-B14F-4D97-AF65-F5344CB8AC3E}">
        <p14:creationId xmlns:p14="http://schemas.microsoft.com/office/powerpoint/2010/main" val="415038569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Facilitator, </a:t>
            </a:r>
          </a:p>
          <a:p>
            <a:endParaRPr lang="en-US" dirty="0"/>
          </a:p>
          <a:p>
            <a:r>
              <a:rPr lang="en-US" dirty="0"/>
              <a:t>Your attendees should have come prepared with information regarding the privileging requirements for family physicians to deliver babies or perform cesarean deliveries at their local hospitals. </a:t>
            </a:r>
          </a:p>
        </p:txBody>
      </p:sp>
      <p:sp>
        <p:nvSpPr>
          <p:cNvPr id="4" name="Slide Number Placeholder 3"/>
          <p:cNvSpPr>
            <a:spLocks noGrp="1"/>
          </p:cNvSpPr>
          <p:nvPr>
            <p:ph type="sldNum" sz="quarter" idx="5"/>
          </p:nvPr>
        </p:nvSpPr>
        <p:spPr/>
        <p:txBody>
          <a:bodyPr/>
          <a:lstStyle/>
          <a:p>
            <a:pPr>
              <a:defRPr/>
            </a:pPr>
            <a:fld id="{BC7667C6-E0B3-5340-902F-252AC59912DD}" type="slidenum">
              <a:rPr lang="en-US" altLang="x-none" smtClean="0"/>
              <a:pPr>
                <a:defRPr/>
              </a:pPr>
              <a:t>25</a:t>
            </a:fld>
            <a:endParaRPr lang="en-US" altLang="x-none"/>
          </a:p>
        </p:txBody>
      </p:sp>
    </p:spTree>
    <p:extLst>
      <p:ext uri="{BB962C8B-B14F-4D97-AF65-F5344CB8AC3E}">
        <p14:creationId xmlns:p14="http://schemas.microsoft.com/office/powerpoint/2010/main" val="360673266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Facilitator,</a:t>
            </a:r>
          </a:p>
          <a:p>
            <a:endParaRPr lang="en-US" dirty="0"/>
          </a:p>
          <a:p>
            <a:r>
              <a:rPr lang="en-US" dirty="0"/>
              <a:t>Allow a member of each team to share what they discussed. You may wish to add additional questions if they are relevant to your particular context. </a:t>
            </a:r>
          </a:p>
          <a:p>
            <a:endParaRPr lang="en-US" dirty="0"/>
          </a:p>
        </p:txBody>
      </p:sp>
      <p:sp>
        <p:nvSpPr>
          <p:cNvPr id="4" name="Slide Number Placeholder 3"/>
          <p:cNvSpPr>
            <a:spLocks noGrp="1"/>
          </p:cNvSpPr>
          <p:nvPr>
            <p:ph type="sldNum" sz="quarter" idx="10"/>
          </p:nvPr>
        </p:nvSpPr>
        <p:spPr/>
        <p:txBody>
          <a:bodyPr/>
          <a:lstStyle/>
          <a:p>
            <a:pPr>
              <a:defRPr/>
            </a:pPr>
            <a:fld id="{BC7667C6-E0B3-5340-902F-252AC59912DD}" type="slidenum">
              <a:rPr lang="en-US" altLang="x-none" smtClean="0"/>
              <a:pPr>
                <a:defRPr/>
              </a:pPr>
              <a:t>26</a:t>
            </a:fld>
            <a:endParaRPr lang="en-US" altLang="x-none"/>
          </a:p>
        </p:txBody>
      </p:sp>
    </p:spTree>
    <p:extLst>
      <p:ext uri="{BB962C8B-B14F-4D97-AF65-F5344CB8AC3E}">
        <p14:creationId xmlns:p14="http://schemas.microsoft.com/office/powerpoint/2010/main" val="3031057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Facilitator, </a:t>
            </a:r>
          </a:p>
          <a:p>
            <a:endParaRPr lang="en-US" dirty="0"/>
          </a:p>
          <a:p>
            <a:r>
              <a:rPr lang="en-US" dirty="0"/>
              <a:t>As a group, consider how you might use this information to improve your rural practice. </a:t>
            </a:r>
          </a:p>
        </p:txBody>
      </p:sp>
      <p:sp>
        <p:nvSpPr>
          <p:cNvPr id="4" name="Slide Number Placeholder 3"/>
          <p:cNvSpPr>
            <a:spLocks noGrp="1"/>
          </p:cNvSpPr>
          <p:nvPr>
            <p:ph type="sldNum" sz="quarter" idx="5"/>
          </p:nvPr>
        </p:nvSpPr>
        <p:spPr/>
        <p:txBody>
          <a:bodyPr/>
          <a:lstStyle/>
          <a:p>
            <a:pPr>
              <a:defRPr/>
            </a:pPr>
            <a:fld id="{BC7667C6-E0B3-5340-902F-252AC59912DD}" type="slidenum">
              <a:rPr lang="en-US" altLang="x-none" smtClean="0"/>
              <a:pPr>
                <a:defRPr/>
              </a:pPr>
              <a:t>27</a:t>
            </a:fld>
            <a:endParaRPr lang="en-US" altLang="x-none"/>
          </a:p>
        </p:txBody>
      </p:sp>
    </p:spTree>
    <p:extLst>
      <p:ext uri="{BB962C8B-B14F-4D97-AF65-F5344CB8AC3E}">
        <p14:creationId xmlns:p14="http://schemas.microsoft.com/office/powerpoint/2010/main" val="340618766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Facilitator,</a:t>
            </a:r>
          </a:p>
          <a:p>
            <a:endParaRPr lang="en-US" dirty="0"/>
          </a:p>
          <a:p>
            <a:r>
              <a:rPr lang="en-US" dirty="0"/>
              <a:t>While you still have everyone together, please take a few minutes to provide us with some feedback so we can better serve you. Complete the following form: https://</a:t>
            </a:r>
            <a:r>
              <a:rPr lang="en-US" dirty="0" err="1"/>
              <a:t>goo.gl</a:t>
            </a:r>
            <a:r>
              <a:rPr lang="en-US" dirty="0"/>
              <a:t>/forms/S5IQncaDnb4u2PYj2</a:t>
            </a:r>
          </a:p>
          <a:p>
            <a:endParaRPr lang="en-US" dirty="0"/>
          </a:p>
          <a:p>
            <a:r>
              <a:rPr lang="en-US" dirty="0"/>
              <a:t>You only need to submit one form for your entire group. </a:t>
            </a:r>
          </a:p>
        </p:txBody>
      </p:sp>
      <p:sp>
        <p:nvSpPr>
          <p:cNvPr id="4" name="Slide Number Placeholder 3"/>
          <p:cNvSpPr>
            <a:spLocks noGrp="1"/>
          </p:cNvSpPr>
          <p:nvPr>
            <p:ph type="sldNum" sz="quarter" idx="5"/>
          </p:nvPr>
        </p:nvSpPr>
        <p:spPr/>
        <p:txBody>
          <a:bodyPr/>
          <a:lstStyle/>
          <a:p>
            <a:pPr>
              <a:defRPr/>
            </a:pPr>
            <a:fld id="{BC7667C6-E0B3-5340-902F-252AC59912DD}" type="slidenum">
              <a:rPr lang="en-US" altLang="x-none" smtClean="0"/>
              <a:pPr>
                <a:defRPr/>
              </a:pPr>
              <a:t>28</a:t>
            </a:fld>
            <a:endParaRPr lang="en-US" altLang="x-none"/>
          </a:p>
        </p:txBody>
      </p:sp>
    </p:spTree>
    <p:extLst>
      <p:ext uri="{BB962C8B-B14F-4D97-AF65-F5344CB8AC3E}">
        <p14:creationId xmlns:p14="http://schemas.microsoft.com/office/powerpoint/2010/main" val="22673921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Facilitator,</a:t>
            </a:r>
          </a:p>
          <a:p>
            <a:endParaRPr lang="en-US" dirty="0"/>
          </a:p>
          <a:p>
            <a:r>
              <a:rPr lang="en-US" dirty="0"/>
              <a:t>Please review these learning objectives with your teams. At the end of the session, we will ask you to evaluate how our materials meet these objectives. </a:t>
            </a:r>
          </a:p>
          <a:p>
            <a:endParaRPr lang="en-US" dirty="0"/>
          </a:p>
        </p:txBody>
      </p:sp>
      <p:sp>
        <p:nvSpPr>
          <p:cNvPr id="4" name="Slide Number Placeholder 3"/>
          <p:cNvSpPr>
            <a:spLocks noGrp="1"/>
          </p:cNvSpPr>
          <p:nvPr>
            <p:ph type="sldNum" sz="quarter" idx="5"/>
          </p:nvPr>
        </p:nvSpPr>
        <p:spPr/>
        <p:txBody>
          <a:bodyPr/>
          <a:lstStyle/>
          <a:p>
            <a:pPr>
              <a:defRPr/>
            </a:pPr>
            <a:fld id="{BC7667C6-E0B3-5340-902F-252AC59912DD}" type="slidenum">
              <a:rPr lang="en-US" altLang="x-none" smtClean="0"/>
              <a:pPr>
                <a:defRPr/>
              </a:pPr>
              <a:t>5</a:t>
            </a:fld>
            <a:endParaRPr lang="en-US" altLang="x-none"/>
          </a:p>
        </p:txBody>
      </p:sp>
    </p:spTree>
    <p:extLst>
      <p:ext uri="{BB962C8B-B14F-4D97-AF65-F5344CB8AC3E}">
        <p14:creationId xmlns:p14="http://schemas.microsoft.com/office/powerpoint/2010/main" val="41961911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Facilitator,</a:t>
            </a:r>
          </a:p>
          <a:p>
            <a:endParaRPr lang="en-US" dirty="0"/>
          </a:p>
          <a:p>
            <a:r>
              <a:rPr lang="en-US" dirty="0"/>
              <a:t>You are about to begin the Team Readiness Quiz. The next few slides contain the questions and correct answers for the pre-assignment quiz. Everyone in the room should have their individual answers with them. When each question is presented, have teams discuss among themselves until they agree upon an answer. This may be very quick for easy questions or may take longer on tougher questions, where team members may disagree. </a:t>
            </a:r>
          </a:p>
          <a:p>
            <a:endParaRPr lang="en-US" dirty="0"/>
          </a:p>
          <a:p>
            <a:r>
              <a:rPr lang="en-US" dirty="0"/>
              <a:t>An added way to enhance this portion of the event is to give each team colored pieces of paper with Letters printed on them (each group gets a green “A” or a yellow “B” so that team answers can easily be viewed by the entire group. </a:t>
            </a:r>
          </a:p>
          <a:p>
            <a:endParaRPr lang="en-US" dirty="0"/>
          </a:p>
          <a:p>
            <a:r>
              <a:rPr lang="en-US" dirty="0"/>
              <a:t>The first question is on the next slide, and the correct answer is on the following slide.</a:t>
            </a:r>
          </a:p>
          <a:p>
            <a:endParaRPr lang="en-US" dirty="0"/>
          </a:p>
        </p:txBody>
      </p:sp>
      <p:sp>
        <p:nvSpPr>
          <p:cNvPr id="4" name="Slide Number Placeholder 3"/>
          <p:cNvSpPr>
            <a:spLocks noGrp="1"/>
          </p:cNvSpPr>
          <p:nvPr>
            <p:ph type="sldNum" sz="quarter" idx="10"/>
          </p:nvPr>
        </p:nvSpPr>
        <p:spPr/>
        <p:txBody>
          <a:bodyPr/>
          <a:lstStyle/>
          <a:p>
            <a:pPr>
              <a:defRPr/>
            </a:pPr>
            <a:fld id="{BC7667C6-E0B3-5340-902F-252AC59912DD}" type="slidenum">
              <a:rPr lang="en-US" altLang="x-none" smtClean="0"/>
              <a:pPr>
                <a:defRPr/>
              </a:pPr>
              <a:t>6</a:t>
            </a:fld>
            <a:endParaRPr lang="en-US" altLang="x-none"/>
          </a:p>
        </p:txBody>
      </p:sp>
    </p:spTree>
    <p:extLst>
      <p:ext uri="{BB962C8B-B14F-4D97-AF65-F5344CB8AC3E}">
        <p14:creationId xmlns:p14="http://schemas.microsoft.com/office/powerpoint/2010/main" val="28645915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C7667C6-E0B3-5340-902F-252AC59912DD}" type="slidenum">
              <a:rPr lang="en-US" altLang="x-none" smtClean="0"/>
              <a:pPr>
                <a:defRPr/>
              </a:pPr>
              <a:t>7</a:t>
            </a:fld>
            <a:endParaRPr lang="en-US" altLang="x-none"/>
          </a:p>
        </p:txBody>
      </p:sp>
    </p:spTree>
    <p:extLst>
      <p:ext uri="{BB962C8B-B14F-4D97-AF65-F5344CB8AC3E}">
        <p14:creationId xmlns:p14="http://schemas.microsoft.com/office/powerpoint/2010/main" val="16825342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C7667C6-E0B3-5340-902F-252AC59912DD}" type="slidenum">
              <a:rPr lang="en-US" altLang="x-none" smtClean="0"/>
              <a:pPr>
                <a:defRPr/>
              </a:pPr>
              <a:t>8</a:t>
            </a:fld>
            <a:endParaRPr lang="en-US" altLang="x-none"/>
          </a:p>
        </p:txBody>
      </p:sp>
    </p:spTree>
    <p:extLst>
      <p:ext uri="{BB962C8B-B14F-4D97-AF65-F5344CB8AC3E}">
        <p14:creationId xmlns:p14="http://schemas.microsoft.com/office/powerpoint/2010/main" val="10327549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C7667C6-E0B3-5340-902F-252AC59912DD}" type="slidenum">
              <a:rPr lang="en-US" altLang="x-none" smtClean="0"/>
              <a:pPr>
                <a:defRPr/>
              </a:pPr>
              <a:t>9</a:t>
            </a:fld>
            <a:endParaRPr lang="en-US" altLang="x-none"/>
          </a:p>
        </p:txBody>
      </p:sp>
    </p:spTree>
    <p:extLst>
      <p:ext uri="{BB962C8B-B14F-4D97-AF65-F5344CB8AC3E}">
        <p14:creationId xmlns:p14="http://schemas.microsoft.com/office/powerpoint/2010/main" val="30351953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C7667C6-E0B3-5340-902F-252AC59912DD}" type="slidenum">
              <a:rPr lang="en-US" altLang="x-none" smtClean="0"/>
              <a:pPr>
                <a:defRPr/>
              </a:pPr>
              <a:t>10</a:t>
            </a:fld>
            <a:endParaRPr lang="en-US" altLang="x-none"/>
          </a:p>
        </p:txBody>
      </p:sp>
    </p:spTree>
    <p:extLst>
      <p:ext uri="{BB962C8B-B14F-4D97-AF65-F5344CB8AC3E}">
        <p14:creationId xmlns:p14="http://schemas.microsoft.com/office/powerpoint/2010/main" val="14794392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C7667C6-E0B3-5340-902F-252AC59912DD}" type="slidenum">
              <a:rPr lang="en-US" altLang="x-none" smtClean="0"/>
              <a:pPr>
                <a:defRPr/>
              </a:pPr>
              <a:t>11</a:t>
            </a:fld>
            <a:endParaRPr lang="en-US" altLang="x-none"/>
          </a:p>
        </p:txBody>
      </p:sp>
    </p:spTree>
    <p:extLst>
      <p:ext uri="{BB962C8B-B14F-4D97-AF65-F5344CB8AC3E}">
        <p14:creationId xmlns:p14="http://schemas.microsoft.com/office/powerpoint/2010/main" val="30540731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p:cNvPr>
          <p:cNvSpPr>
            <a:spLocks noGrp="1"/>
          </p:cNvSpPr>
          <p:nvPr>
            <p:ph type="ctrTitle"/>
          </p:nvPr>
        </p:nvSpPr>
        <p:spPr>
          <a:xfrm>
            <a:off x="2167533" y="1597026"/>
            <a:ext cx="13005197" cy="3395663"/>
          </a:xfrm>
        </p:spPr>
        <p:txBody>
          <a:bodyPr/>
          <a:lstStyle>
            <a:lvl1pPr algn="ctr">
              <a:defRPr sz="6000"/>
            </a:lvl1pPr>
          </a:lstStyle>
          <a:p>
            <a:r>
              <a:rPr lang="en-US"/>
              <a:t>Click to edit Master title style</a:t>
            </a:r>
          </a:p>
        </p:txBody>
      </p:sp>
      <p:sp>
        <p:nvSpPr>
          <p:cNvPr id="3" name="Subtitle 2">
            <a:extLst/>
          </p:cNvPr>
          <p:cNvSpPr>
            <a:spLocks noGrp="1"/>
          </p:cNvSpPr>
          <p:nvPr>
            <p:ph type="subTitle" idx="1"/>
          </p:nvPr>
        </p:nvSpPr>
        <p:spPr>
          <a:xfrm>
            <a:off x="2167533" y="5122863"/>
            <a:ext cx="13005197" cy="23542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1947779503"/>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p:cNvPr>
          <p:cNvSpPr>
            <a:spLocks noGrp="1"/>
          </p:cNvSpPr>
          <p:nvPr>
            <p:ph type="title"/>
          </p:nvPr>
        </p:nvSpPr>
        <p:spPr/>
        <p:txBody>
          <a:bodyPr/>
          <a:lstStyle/>
          <a:p>
            <a:r>
              <a:rPr lang="en-US"/>
              <a:t>Click to edit Master title style</a:t>
            </a:r>
          </a:p>
        </p:txBody>
      </p:sp>
      <p:sp>
        <p:nvSpPr>
          <p:cNvPr id="3" name="Vertical Text Placeholder 2">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10876364"/>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p:cNvPr>
          <p:cNvSpPr>
            <a:spLocks noGrp="1"/>
          </p:cNvSpPr>
          <p:nvPr>
            <p:ph type="title" orient="vert"/>
          </p:nvPr>
        </p:nvSpPr>
        <p:spPr>
          <a:xfrm>
            <a:off x="12446380" y="546100"/>
            <a:ext cx="3843984" cy="7251700"/>
          </a:xfrm>
        </p:spPr>
        <p:txBody>
          <a:bodyPr vert="eaVert"/>
          <a:lstStyle/>
          <a:p>
            <a:r>
              <a:rPr lang="en-US"/>
              <a:t>Click to edit Master title style</a:t>
            </a:r>
          </a:p>
        </p:txBody>
      </p:sp>
      <p:sp>
        <p:nvSpPr>
          <p:cNvPr id="3" name="Vertical Text Placeholder 2">
            <a:extLst/>
          </p:cNvPr>
          <p:cNvSpPr>
            <a:spLocks noGrp="1"/>
          </p:cNvSpPr>
          <p:nvPr>
            <p:ph type="body" orient="vert" idx="1"/>
          </p:nvPr>
        </p:nvSpPr>
        <p:spPr>
          <a:xfrm>
            <a:off x="914428" y="546100"/>
            <a:ext cx="11328746" cy="72517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72712019"/>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wo Content" type="twoObj">
  <p:cSld name="1_Two Content">
    <p:bg>
      <p:bgPr>
        <a:solidFill>
          <a:srgbClr val="FFFEF6"/>
        </a:solidFill>
        <a:effectLst/>
      </p:bgPr>
    </p:bg>
    <p:spTree>
      <p:nvGrpSpPr>
        <p:cNvPr id="1" name="Shape 112"/>
        <p:cNvGrpSpPr/>
        <p:nvPr/>
      </p:nvGrpSpPr>
      <p:grpSpPr>
        <a:xfrm>
          <a:off x="0" y="0"/>
          <a:ext cx="0" cy="0"/>
          <a:chOff x="0" y="0"/>
          <a:chExt cx="0" cy="0"/>
        </a:xfrm>
      </p:grpSpPr>
      <p:sp>
        <p:nvSpPr>
          <p:cNvPr id="113" name="Google Shape;113;p30"/>
          <p:cNvSpPr txBox="1">
            <a:spLocks noGrp="1"/>
          </p:cNvSpPr>
          <p:nvPr>
            <p:ph type="title"/>
          </p:nvPr>
        </p:nvSpPr>
        <p:spPr>
          <a:xfrm>
            <a:off x="1521608" y="689254"/>
            <a:ext cx="14305717" cy="2288640"/>
          </a:xfrm>
          <a:prstGeom prst="rect">
            <a:avLst/>
          </a:prstGeom>
          <a:noFill/>
          <a:ln>
            <a:noFill/>
          </a:ln>
        </p:spPr>
        <p:txBody>
          <a:bodyPr spcFirstLastPara="1" wrap="square" lIns="91425" tIns="91425" rIns="91425" bIns="91425" anchor="ctr" anchorCtr="0"/>
          <a:lstStyle>
            <a:lvl1pPr marL="0" lvl="0" indent="0" rtl="0">
              <a:lnSpc>
                <a:spcPct val="90000"/>
              </a:lnSpc>
              <a:spcBef>
                <a:spcPts val="0"/>
              </a:spcBef>
              <a:spcAft>
                <a:spcPts val="0"/>
              </a:spcAft>
              <a:buClr>
                <a:srgbClr val="434343"/>
              </a:buClr>
              <a:buSzPts val="2800"/>
              <a:buNone/>
              <a:defRPr sz="7775">
                <a:solidFill>
                  <a:srgbClr val="434343"/>
                </a:solidFill>
              </a:defRPr>
            </a:lvl1pPr>
            <a:lvl2pPr lvl="1" indent="0" rtl="0">
              <a:spcBef>
                <a:spcPts val="0"/>
              </a:spcBef>
              <a:spcAft>
                <a:spcPts val="0"/>
              </a:spcAft>
              <a:buClr>
                <a:srgbClr val="434343"/>
              </a:buClr>
              <a:buSzPts val="2800"/>
              <a:buNone/>
              <a:defRPr sz="2655">
                <a:solidFill>
                  <a:srgbClr val="434343"/>
                </a:solidFill>
              </a:defRPr>
            </a:lvl2pPr>
            <a:lvl3pPr lvl="2" indent="0" rtl="0">
              <a:spcBef>
                <a:spcPts val="0"/>
              </a:spcBef>
              <a:spcAft>
                <a:spcPts val="0"/>
              </a:spcAft>
              <a:buClr>
                <a:srgbClr val="434343"/>
              </a:buClr>
              <a:buSzPts val="2800"/>
              <a:buNone/>
              <a:defRPr sz="2655">
                <a:solidFill>
                  <a:srgbClr val="434343"/>
                </a:solidFill>
              </a:defRPr>
            </a:lvl3pPr>
            <a:lvl4pPr lvl="3" indent="0" rtl="0">
              <a:spcBef>
                <a:spcPts val="0"/>
              </a:spcBef>
              <a:spcAft>
                <a:spcPts val="0"/>
              </a:spcAft>
              <a:buClr>
                <a:srgbClr val="434343"/>
              </a:buClr>
              <a:buSzPts val="2800"/>
              <a:buNone/>
              <a:defRPr sz="2655">
                <a:solidFill>
                  <a:srgbClr val="434343"/>
                </a:solidFill>
              </a:defRPr>
            </a:lvl4pPr>
            <a:lvl5pPr lvl="4" indent="0" rtl="0">
              <a:spcBef>
                <a:spcPts val="0"/>
              </a:spcBef>
              <a:spcAft>
                <a:spcPts val="0"/>
              </a:spcAft>
              <a:buClr>
                <a:srgbClr val="434343"/>
              </a:buClr>
              <a:buSzPts val="2800"/>
              <a:buNone/>
              <a:defRPr sz="2655">
                <a:solidFill>
                  <a:srgbClr val="434343"/>
                </a:solidFill>
              </a:defRPr>
            </a:lvl5pPr>
            <a:lvl6pPr lvl="5" indent="0" rtl="0">
              <a:spcBef>
                <a:spcPts val="0"/>
              </a:spcBef>
              <a:spcAft>
                <a:spcPts val="0"/>
              </a:spcAft>
              <a:buClr>
                <a:srgbClr val="434343"/>
              </a:buClr>
              <a:buSzPts val="2800"/>
              <a:buNone/>
              <a:defRPr sz="2655">
                <a:solidFill>
                  <a:srgbClr val="434343"/>
                </a:solidFill>
              </a:defRPr>
            </a:lvl6pPr>
            <a:lvl7pPr lvl="6" indent="0" rtl="0">
              <a:spcBef>
                <a:spcPts val="0"/>
              </a:spcBef>
              <a:spcAft>
                <a:spcPts val="0"/>
              </a:spcAft>
              <a:buClr>
                <a:srgbClr val="434343"/>
              </a:buClr>
              <a:buSzPts val="2800"/>
              <a:buNone/>
              <a:defRPr sz="2655">
                <a:solidFill>
                  <a:srgbClr val="434343"/>
                </a:solidFill>
              </a:defRPr>
            </a:lvl7pPr>
            <a:lvl8pPr lvl="7" indent="0" rtl="0">
              <a:spcBef>
                <a:spcPts val="0"/>
              </a:spcBef>
              <a:spcAft>
                <a:spcPts val="0"/>
              </a:spcAft>
              <a:buClr>
                <a:srgbClr val="434343"/>
              </a:buClr>
              <a:buSzPts val="2800"/>
              <a:buNone/>
              <a:defRPr sz="2655">
                <a:solidFill>
                  <a:srgbClr val="434343"/>
                </a:solidFill>
              </a:defRPr>
            </a:lvl8pPr>
            <a:lvl9pPr lvl="8" indent="0" rtl="0">
              <a:spcBef>
                <a:spcPts val="0"/>
              </a:spcBef>
              <a:spcAft>
                <a:spcPts val="0"/>
              </a:spcAft>
              <a:buClr>
                <a:srgbClr val="434343"/>
              </a:buClr>
              <a:buSzPts val="2800"/>
              <a:buNone/>
              <a:defRPr sz="2655">
                <a:solidFill>
                  <a:srgbClr val="434343"/>
                </a:solidFill>
              </a:defRPr>
            </a:lvl9pPr>
          </a:lstStyle>
          <a:p>
            <a:endParaRPr/>
          </a:p>
        </p:txBody>
      </p:sp>
      <p:sp>
        <p:nvSpPr>
          <p:cNvPr id="114" name="Google Shape;114;p30"/>
          <p:cNvSpPr txBox="1">
            <a:spLocks noGrp="1"/>
          </p:cNvSpPr>
          <p:nvPr>
            <p:ph type="body" idx="1"/>
          </p:nvPr>
        </p:nvSpPr>
        <p:spPr>
          <a:xfrm>
            <a:off x="9051617" y="2994400"/>
            <a:ext cx="6762589" cy="5657031"/>
          </a:xfrm>
          <a:prstGeom prst="rect">
            <a:avLst/>
          </a:prstGeom>
          <a:noFill/>
          <a:ln>
            <a:noFill/>
          </a:ln>
        </p:spPr>
        <p:txBody>
          <a:bodyPr spcFirstLastPara="1" wrap="square" lIns="91425" tIns="91425" rIns="91425" bIns="91425" anchor="t" anchorCtr="0"/>
          <a:lstStyle>
            <a:lvl1pPr marL="866988" lvl="0" indent="-590034" rtl="0">
              <a:lnSpc>
                <a:spcPct val="90000"/>
              </a:lnSpc>
              <a:spcBef>
                <a:spcPts val="1707"/>
              </a:spcBef>
              <a:spcAft>
                <a:spcPts val="0"/>
              </a:spcAft>
              <a:buClr>
                <a:srgbClr val="02A885"/>
              </a:buClr>
              <a:buSzPts val="1300"/>
              <a:buFont typeface="Noto Sans Symbols"/>
              <a:buChar char="▪"/>
              <a:defRPr sz="2844">
                <a:solidFill>
                  <a:srgbClr val="434343"/>
                </a:solidFill>
              </a:defRPr>
            </a:lvl1pPr>
            <a:lvl2pPr marL="1733977" marR="0" lvl="1" indent="-565951" algn="l" rtl="0">
              <a:lnSpc>
                <a:spcPct val="90000"/>
              </a:lnSpc>
              <a:spcBef>
                <a:spcPts val="3034"/>
              </a:spcBef>
              <a:spcAft>
                <a:spcPts val="0"/>
              </a:spcAft>
              <a:buClr>
                <a:srgbClr val="02A885"/>
              </a:buClr>
              <a:buSzPts val="1100"/>
              <a:buChar char="▪"/>
              <a:defRPr sz="2655" i="0" u="none" strike="noStrike" cap="none">
                <a:solidFill>
                  <a:srgbClr val="02A885"/>
                </a:solidFill>
              </a:defRPr>
            </a:lvl2pPr>
            <a:lvl3pPr marL="2600965" marR="0" lvl="2" indent="-553909" algn="l" rtl="0">
              <a:lnSpc>
                <a:spcPct val="90000"/>
              </a:lnSpc>
              <a:spcBef>
                <a:spcPts val="569"/>
              </a:spcBef>
              <a:spcAft>
                <a:spcPts val="0"/>
              </a:spcAft>
              <a:buClr>
                <a:srgbClr val="02A885"/>
              </a:buClr>
              <a:buSzPts val="1000"/>
              <a:buChar char="▪"/>
              <a:defRPr sz="2276" i="0" u="none" strike="noStrike" cap="none">
                <a:solidFill>
                  <a:srgbClr val="02A885"/>
                </a:solidFill>
              </a:defRPr>
            </a:lvl3pPr>
            <a:lvl4pPr marL="3467953" marR="0" lvl="3" indent="-553909" algn="l" rtl="0">
              <a:lnSpc>
                <a:spcPct val="90000"/>
              </a:lnSpc>
              <a:spcBef>
                <a:spcPts val="569"/>
              </a:spcBef>
              <a:spcAft>
                <a:spcPts val="0"/>
              </a:spcAft>
              <a:buClr>
                <a:srgbClr val="02A885"/>
              </a:buClr>
              <a:buSzPts val="1000"/>
              <a:buChar char="▪"/>
              <a:defRPr sz="2276" i="0" u="none" strike="noStrike" cap="none">
                <a:solidFill>
                  <a:srgbClr val="02A885"/>
                </a:solidFill>
              </a:defRPr>
            </a:lvl4pPr>
            <a:lvl5pPr marL="4334942" marR="0" lvl="4" indent="-553909" algn="l" rtl="0">
              <a:lnSpc>
                <a:spcPct val="90000"/>
              </a:lnSpc>
              <a:spcBef>
                <a:spcPts val="569"/>
              </a:spcBef>
              <a:spcAft>
                <a:spcPts val="0"/>
              </a:spcAft>
              <a:buClr>
                <a:srgbClr val="02A885"/>
              </a:buClr>
              <a:buSzPts val="1000"/>
              <a:buChar char="▪"/>
              <a:defRPr sz="2276" i="0" u="none" strike="noStrike" cap="none">
                <a:solidFill>
                  <a:srgbClr val="02A885"/>
                </a:solidFill>
              </a:defRPr>
            </a:lvl5pPr>
            <a:lvl6pPr marL="5201930" marR="0" lvl="5" indent="-565951" algn="l" rtl="0">
              <a:lnSpc>
                <a:spcPct val="90000"/>
              </a:lnSpc>
              <a:spcBef>
                <a:spcPts val="569"/>
              </a:spcBef>
              <a:spcAft>
                <a:spcPts val="0"/>
              </a:spcAft>
              <a:buClr>
                <a:srgbClr val="02A885"/>
              </a:buClr>
              <a:buSzPts val="1100"/>
              <a:buChar char="▪"/>
              <a:defRPr sz="2655" i="0" u="none" strike="noStrike" cap="none">
                <a:solidFill>
                  <a:srgbClr val="02A885"/>
                </a:solidFill>
              </a:defRPr>
            </a:lvl6pPr>
            <a:lvl7pPr marL="6068919" marR="0" lvl="6" indent="-565951" algn="l" rtl="0">
              <a:lnSpc>
                <a:spcPct val="90000"/>
              </a:lnSpc>
              <a:spcBef>
                <a:spcPts val="569"/>
              </a:spcBef>
              <a:spcAft>
                <a:spcPts val="0"/>
              </a:spcAft>
              <a:buClr>
                <a:srgbClr val="02A885"/>
              </a:buClr>
              <a:buSzPts val="1100"/>
              <a:buChar char="▪"/>
              <a:defRPr sz="2655" i="0" u="none" strike="noStrike" cap="none">
                <a:solidFill>
                  <a:srgbClr val="02A885"/>
                </a:solidFill>
              </a:defRPr>
            </a:lvl7pPr>
            <a:lvl8pPr marL="6935907" marR="0" lvl="7" indent="-565951" algn="l" rtl="0">
              <a:lnSpc>
                <a:spcPct val="90000"/>
              </a:lnSpc>
              <a:spcBef>
                <a:spcPts val="569"/>
              </a:spcBef>
              <a:spcAft>
                <a:spcPts val="0"/>
              </a:spcAft>
              <a:buClr>
                <a:srgbClr val="02A885"/>
              </a:buClr>
              <a:buSzPts val="1100"/>
              <a:buChar char="▪"/>
              <a:defRPr sz="2655" i="0" u="none" strike="noStrike" cap="none">
                <a:solidFill>
                  <a:srgbClr val="02A885"/>
                </a:solidFill>
              </a:defRPr>
            </a:lvl8pPr>
            <a:lvl9pPr marL="7802895" marR="0" lvl="8" indent="-565951" algn="l" rtl="0">
              <a:lnSpc>
                <a:spcPct val="90000"/>
              </a:lnSpc>
              <a:spcBef>
                <a:spcPts val="569"/>
              </a:spcBef>
              <a:spcAft>
                <a:spcPts val="379"/>
              </a:spcAft>
              <a:buClr>
                <a:srgbClr val="02A885"/>
              </a:buClr>
              <a:buSzPts val="1100"/>
              <a:buChar char="▪"/>
              <a:defRPr sz="2655" i="0" u="none" strike="noStrike" cap="none">
                <a:solidFill>
                  <a:srgbClr val="02A885"/>
                </a:solidFill>
              </a:defRPr>
            </a:lvl9pPr>
          </a:lstStyle>
          <a:p>
            <a:endParaRPr/>
          </a:p>
        </p:txBody>
      </p:sp>
      <p:sp>
        <p:nvSpPr>
          <p:cNvPr id="115" name="Google Shape;115;p30"/>
          <p:cNvSpPr txBox="1">
            <a:spLocks noGrp="1"/>
          </p:cNvSpPr>
          <p:nvPr>
            <p:ph type="sldNum" idx="12"/>
          </p:nvPr>
        </p:nvSpPr>
        <p:spPr>
          <a:xfrm>
            <a:off x="16087429" y="8921293"/>
            <a:ext cx="910250" cy="519396"/>
          </a:xfrm>
          <a:prstGeom prst="rect">
            <a:avLst/>
          </a:prstGeom>
          <a:noFill/>
          <a:ln>
            <a:noFill/>
          </a:ln>
        </p:spPr>
        <p:txBody>
          <a:bodyPr spcFirstLastPara="1" wrap="square" lIns="68575" tIns="34275" rIns="68575" bIns="34275" anchor="ctr" anchorCtr="0">
            <a:noAutofit/>
          </a:bodyPr>
          <a:lstStyle>
            <a:lvl1pPr marL="0" marR="0" lvl="0" indent="0" algn="ctr" rtl="0">
              <a:spcBef>
                <a:spcPts val="0"/>
              </a:spcBef>
              <a:buNone/>
              <a:defRPr sz="2086" b="1" i="0" u="none" strike="noStrike" cap="none">
                <a:solidFill>
                  <a:srgbClr val="FFFFFF"/>
                </a:solidFill>
                <a:latin typeface="Rokkitt"/>
                <a:ea typeface="Rokkitt"/>
                <a:cs typeface="Rokkitt"/>
                <a:sym typeface="Rokkitt"/>
              </a:defRPr>
            </a:lvl1pPr>
            <a:lvl2pPr marL="0" marR="0" lvl="1" indent="0" algn="ctr" rtl="0">
              <a:spcBef>
                <a:spcPts val="0"/>
              </a:spcBef>
              <a:buNone/>
              <a:defRPr sz="2086" b="1" i="0" u="none" strike="noStrike" cap="none">
                <a:solidFill>
                  <a:srgbClr val="FFFFFF"/>
                </a:solidFill>
                <a:latin typeface="Rokkitt"/>
                <a:ea typeface="Rokkitt"/>
                <a:cs typeface="Rokkitt"/>
                <a:sym typeface="Rokkitt"/>
              </a:defRPr>
            </a:lvl2pPr>
            <a:lvl3pPr marL="0" marR="0" lvl="2" indent="0" algn="ctr" rtl="0">
              <a:spcBef>
                <a:spcPts val="0"/>
              </a:spcBef>
              <a:buNone/>
              <a:defRPr sz="2086" b="1" i="0" u="none" strike="noStrike" cap="none">
                <a:solidFill>
                  <a:srgbClr val="FFFFFF"/>
                </a:solidFill>
                <a:latin typeface="Rokkitt"/>
                <a:ea typeface="Rokkitt"/>
                <a:cs typeface="Rokkitt"/>
                <a:sym typeface="Rokkitt"/>
              </a:defRPr>
            </a:lvl3pPr>
            <a:lvl4pPr marL="0" marR="0" lvl="3" indent="0" algn="ctr" rtl="0">
              <a:spcBef>
                <a:spcPts val="0"/>
              </a:spcBef>
              <a:buNone/>
              <a:defRPr sz="2086" b="1" i="0" u="none" strike="noStrike" cap="none">
                <a:solidFill>
                  <a:srgbClr val="FFFFFF"/>
                </a:solidFill>
                <a:latin typeface="Rokkitt"/>
                <a:ea typeface="Rokkitt"/>
                <a:cs typeface="Rokkitt"/>
                <a:sym typeface="Rokkitt"/>
              </a:defRPr>
            </a:lvl4pPr>
            <a:lvl5pPr marL="0" marR="0" lvl="4" indent="0" algn="ctr" rtl="0">
              <a:spcBef>
                <a:spcPts val="0"/>
              </a:spcBef>
              <a:buNone/>
              <a:defRPr sz="2086" b="1" i="0" u="none" strike="noStrike" cap="none">
                <a:solidFill>
                  <a:srgbClr val="FFFFFF"/>
                </a:solidFill>
                <a:latin typeface="Rokkitt"/>
                <a:ea typeface="Rokkitt"/>
                <a:cs typeface="Rokkitt"/>
                <a:sym typeface="Rokkitt"/>
              </a:defRPr>
            </a:lvl5pPr>
            <a:lvl6pPr marL="0" marR="0" lvl="5" indent="0" algn="ctr" rtl="0">
              <a:spcBef>
                <a:spcPts val="0"/>
              </a:spcBef>
              <a:buNone/>
              <a:defRPr sz="2086" b="1" i="0" u="none" strike="noStrike" cap="none">
                <a:solidFill>
                  <a:srgbClr val="FFFFFF"/>
                </a:solidFill>
                <a:latin typeface="Rokkitt"/>
                <a:ea typeface="Rokkitt"/>
                <a:cs typeface="Rokkitt"/>
                <a:sym typeface="Rokkitt"/>
              </a:defRPr>
            </a:lvl6pPr>
            <a:lvl7pPr marL="0" marR="0" lvl="6" indent="0" algn="ctr" rtl="0">
              <a:spcBef>
                <a:spcPts val="0"/>
              </a:spcBef>
              <a:buNone/>
              <a:defRPr sz="2086" b="1" i="0" u="none" strike="noStrike" cap="none">
                <a:solidFill>
                  <a:srgbClr val="FFFFFF"/>
                </a:solidFill>
                <a:latin typeface="Rokkitt"/>
                <a:ea typeface="Rokkitt"/>
                <a:cs typeface="Rokkitt"/>
                <a:sym typeface="Rokkitt"/>
              </a:defRPr>
            </a:lvl7pPr>
            <a:lvl8pPr marL="0" marR="0" lvl="7" indent="0" algn="ctr" rtl="0">
              <a:spcBef>
                <a:spcPts val="0"/>
              </a:spcBef>
              <a:buNone/>
              <a:defRPr sz="2086" b="1" i="0" u="none" strike="noStrike" cap="none">
                <a:solidFill>
                  <a:srgbClr val="FFFFFF"/>
                </a:solidFill>
                <a:latin typeface="Rokkitt"/>
                <a:ea typeface="Rokkitt"/>
                <a:cs typeface="Rokkitt"/>
                <a:sym typeface="Rokkitt"/>
              </a:defRPr>
            </a:lvl8pPr>
            <a:lvl9pPr marL="0" marR="0" lvl="8" indent="0" algn="ctr" rtl="0">
              <a:spcBef>
                <a:spcPts val="0"/>
              </a:spcBef>
              <a:buNone/>
              <a:defRPr sz="2086" b="1" i="0" u="none" strike="noStrike" cap="none">
                <a:solidFill>
                  <a:srgbClr val="FFFFFF"/>
                </a:solidFill>
                <a:latin typeface="Rokkitt"/>
                <a:ea typeface="Rokkitt"/>
                <a:cs typeface="Rokkitt"/>
                <a:sym typeface="Rokkitt"/>
              </a:defRPr>
            </a:lvl9pPr>
          </a:lstStyle>
          <a:p>
            <a:pPr>
              <a:spcAft>
                <a:spcPts val="0"/>
              </a:spcAft>
            </a:pPr>
            <a:fld id="{00000000-1234-1234-1234-123412341234}" type="slidenum">
              <a:rPr lang="en" smtClean="0"/>
              <a:pPr>
                <a:spcAft>
                  <a:spcPts val="0"/>
                </a:spcAft>
              </a:pPr>
              <a:t>‹#›</a:t>
            </a:fld>
            <a:endParaRPr lang="en"/>
          </a:p>
        </p:txBody>
      </p:sp>
      <p:pic>
        <p:nvPicPr>
          <p:cNvPr id="116" name="Google Shape;116;p30"/>
          <p:cNvPicPr preferRelativeResize="0"/>
          <p:nvPr/>
        </p:nvPicPr>
        <p:blipFill>
          <a:blip r:embed="rId2">
            <a:alphaModFix/>
          </a:blip>
          <a:stretch>
            <a:fillRect/>
          </a:stretch>
        </p:blipFill>
        <p:spPr>
          <a:xfrm>
            <a:off x="16146869" y="8663927"/>
            <a:ext cx="842878" cy="842881"/>
          </a:xfrm>
          <a:prstGeom prst="rect">
            <a:avLst/>
          </a:prstGeom>
          <a:noFill/>
          <a:ln>
            <a:noFill/>
          </a:ln>
        </p:spPr>
      </p:pic>
    </p:spTree>
    <p:extLst>
      <p:ext uri="{BB962C8B-B14F-4D97-AF65-F5344CB8AC3E}">
        <p14:creationId xmlns:p14="http://schemas.microsoft.com/office/powerpoint/2010/main" val="28316859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p:cNvPr>
          <p:cNvSpPr>
            <a:spLocks noGrp="1"/>
          </p:cNvSpPr>
          <p:nvPr>
            <p:ph type="title"/>
          </p:nvPr>
        </p:nvSpPr>
        <p:spPr/>
        <p:txBody>
          <a:bodyPr/>
          <a:lstStyle/>
          <a:p>
            <a:r>
              <a:rPr lang="en-US"/>
              <a:t>Click to edit Master title style</a:t>
            </a:r>
          </a:p>
        </p:txBody>
      </p:sp>
      <p:sp>
        <p:nvSpPr>
          <p:cNvPr id="3" name="Content Placeholder 2">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9392053"/>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p:cNvPr>
          <p:cNvSpPr>
            <a:spLocks noGrp="1"/>
          </p:cNvSpPr>
          <p:nvPr>
            <p:ph type="title"/>
          </p:nvPr>
        </p:nvSpPr>
        <p:spPr>
          <a:xfrm>
            <a:off x="1183254" y="2432051"/>
            <a:ext cx="14956824" cy="4056063"/>
          </a:xfrm>
        </p:spPr>
        <p:txBody>
          <a:bodyPr/>
          <a:lstStyle>
            <a:lvl1pPr>
              <a:defRPr sz="6000"/>
            </a:lvl1pPr>
          </a:lstStyle>
          <a:p>
            <a:r>
              <a:rPr lang="en-US"/>
              <a:t>Click to edit Master title style</a:t>
            </a:r>
          </a:p>
        </p:txBody>
      </p:sp>
      <p:sp>
        <p:nvSpPr>
          <p:cNvPr id="3" name="Text Placeholder 2">
            <a:extLst/>
          </p:cNvPr>
          <p:cNvSpPr>
            <a:spLocks noGrp="1"/>
          </p:cNvSpPr>
          <p:nvPr>
            <p:ph type="body" idx="1"/>
          </p:nvPr>
        </p:nvSpPr>
        <p:spPr>
          <a:xfrm>
            <a:off x="1183254" y="6527800"/>
            <a:ext cx="14956824" cy="2133600"/>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Tree>
    <p:extLst>
      <p:ext uri="{BB962C8B-B14F-4D97-AF65-F5344CB8AC3E}">
        <p14:creationId xmlns:p14="http://schemas.microsoft.com/office/powerpoint/2010/main" val="1321165518"/>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p:cNvPr>
          <p:cNvSpPr>
            <a:spLocks noGrp="1"/>
          </p:cNvSpPr>
          <p:nvPr>
            <p:ph type="title"/>
          </p:nvPr>
        </p:nvSpPr>
        <p:spPr/>
        <p:txBody>
          <a:bodyPr/>
          <a:lstStyle/>
          <a:p>
            <a:r>
              <a:rPr lang="en-US"/>
              <a:t>Click to edit Master title style</a:t>
            </a:r>
          </a:p>
        </p:txBody>
      </p:sp>
      <p:sp>
        <p:nvSpPr>
          <p:cNvPr id="3" name="Content Placeholder 2">
            <a:extLst/>
          </p:cNvPr>
          <p:cNvSpPr>
            <a:spLocks noGrp="1"/>
          </p:cNvSpPr>
          <p:nvPr>
            <p:ph sz="half" idx="1"/>
          </p:nvPr>
        </p:nvSpPr>
        <p:spPr>
          <a:xfrm>
            <a:off x="914428" y="2286000"/>
            <a:ext cx="7586365" cy="5511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p:cNvPr>
          <p:cNvSpPr>
            <a:spLocks noGrp="1"/>
          </p:cNvSpPr>
          <p:nvPr>
            <p:ph sz="half" idx="2"/>
          </p:nvPr>
        </p:nvSpPr>
        <p:spPr>
          <a:xfrm>
            <a:off x="8703999" y="2286000"/>
            <a:ext cx="7586365" cy="5511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95434693"/>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p:cNvPr>
          <p:cNvSpPr>
            <a:spLocks noGrp="1"/>
          </p:cNvSpPr>
          <p:nvPr>
            <p:ph type="title"/>
          </p:nvPr>
        </p:nvSpPr>
        <p:spPr>
          <a:xfrm>
            <a:off x="1193837" y="519113"/>
            <a:ext cx="14956824" cy="1885950"/>
          </a:xfrm>
        </p:spPr>
        <p:txBody>
          <a:bodyPr/>
          <a:lstStyle/>
          <a:p>
            <a:r>
              <a:rPr lang="en-US"/>
              <a:t>Click to edit Master title style</a:t>
            </a:r>
          </a:p>
        </p:txBody>
      </p:sp>
      <p:sp>
        <p:nvSpPr>
          <p:cNvPr id="3" name="Text Placeholder 2">
            <a:extLst/>
          </p:cNvPr>
          <p:cNvSpPr>
            <a:spLocks noGrp="1"/>
          </p:cNvSpPr>
          <p:nvPr>
            <p:ph type="body" idx="1"/>
          </p:nvPr>
        </p:nvSpPr>
        <p:spPr>
          <a:xfrm>
            <a:off x="1193837" y="2390776"/>
            <a:ext cx="7336591" cy="11715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p:cNvPr>
          <p:cNvSpPr>
            <a:spLocks noGrp="1"/>
          </p:cNvSpPr>
          <p:nvPr>
            <p:ph sz="half" idx="2"/>
          </p:nvPr>
        </p:nvSpPr>
        <p:spPr>
          <a:xfrm>
            <a:off x="1193837" y="3562350"/>
            <a:ext cx="7336591" cy="5240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p:cNvPr>
          <p:cNvSpPr>
            <a:spLocks noGrp="1"/>
          </p:cNvSpPr>
          <p:nvPr>
            <p:ph type="body" sz="quarter" idx="3"/>
          </p:nvPr>
        </p:nvSpPr>
        <p:spPr>
          <a:xfrm>
            <a:off x="8778085" y="2390776"/>
            <a:ext cx="7372575" cy="11715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p:cNvPr>
          <p:cNvSpPr>
            <a:spLocks noGrp="1"/>
          </p:cNvSpPr>
          <p:nvPr>
            <p:ph sz="quarter" idx="4"/>
          </p:nvPr>
        </p:nvSpPr>
        <p:spPr>
          <a:xfrm>
            <a:off x="8778085" y="3562350"/>
            <a:ext cx="7372575" cy="5240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770052"/>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935651502"/>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65025711"/>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p:cNvPr>
          <p:cNvSpPr>
            <a:spLocks noGrp="1"/>
          </p:cNvSpPr>
          <p:nvPr>
            <p:ph type="title"/>
          </p:nvPr>
        </p:nvSpPr>
        <p:spPr>
          <a:xfrm>
            <a:off x="1193837" y="650875"/>
            <a:ext cx="5592404" cy="2274888"/>
          </a:xfrm>
        </p:spPr>
        <p:txBody>
          <a:bodyPr/>
          <a:lstStyle>
            <a:lvl1pPr>
              <a:defRPr sz="3200"/>
            </a:lvl1pPr>
          </a:lstStyle>
          <a:p>
            <a:r>
              <a:rPr lang="en-US"/>
              <a:t>Click to edit Master title style</a:t>
            </a:r>
          </a:p>
        </p:txBody>
      </p:sp>
      <p:sp>
        <p:nvSpPr>
          <p:cNvPr id="3" name="Content Placeholder 2">
            <a:extLst/>
          </p:cNvPr>
          <p:cNvSpPr>
            <a:spLocks noGrp="1"/>
          </p:cNvSpPr>
          <p:nvPr>
            <p:ph idx="1"/>
          </p:nvPr>
        </p:nvSpPr>
        <p:spPr>
          <a:xfrm>
            <a:off x="7372576" y="1404939"/>
            <a:ext cx="8778084" cy="6931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p:cNvPr>
          <p:cNvSpPr>
            <a:spLocks noGrp="1"/>
          </p:cNvSpPr>
          <p:nvPr>
            <p:ph type="body" sz="half" idx="2"/>
          </p:nvPr>
        </p:nvSpPr>
        <p:spPr>
          <a:xfrm>
            <a:off x="1193837" y="2925763"/>
            <a:ext cx="5592404" cy="542131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406040899"/>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p:cNvPr>
          <p:cNvSpPr>
            <a:spLocks noGrp="1"/>
          </p:cNvSpPr>
          <p:nvPr>
            <p:ph type="title"/>
          </p:nvPr>
        </p:nvSpPr>
        <p:spPr>
          <a:xfrm>
            <a:off x="1193837" y="650875"/>
            <a:ext cx="5592404" cy="2274888"/>
          </a:xfrm>
        </p:spPr>
        <p:txBody>
          <a:bodyPr/>
          <a:lstStyle>
            <a:lvl1pPr>
              <a:defRPr sz="3200"/>
            </a:lvl1pPr>
          </a:lstStyle>
          <a:p>
            <a:r>
              <a:rPr lang="en-US"/>
              <a:t>Click to edit Master title style</a:t>
            </a:r>
          </a:p>
        </p:txBody>
      </p:sp>
      <p:sp>
        <p:nvSpPr>
          <p:cNvPr id="3" name="Picture Placeholder 2">
            <a:extLst/>
          </p:cNvPr>
          <p:cNvSpPr>
            <a:spLocks noGrp="1"/>
          </p:cNvSpPr>
          <p:nvPr>
            <p:ph type="pic" idx="1"/>
          </p:nvPr>
        </p:nvSpPr>
        <p:spPr>
          <a:xfrm>
            <a:off x="7372576" y="1404939"/>
            <a:ext cx="8778084" cy="69310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sym typeface="Myriad Pro" charset="0"/>
              </a:rPr>
              <a:t>Drag picture to placeholder or click icon to add</a:t>
            </a:r>
          </a:p>
        </p:txBody>
      </p:sp>
      <p:sp>
        <p:nvSpPr>
          <p:cNvPr id="4" name="Text Placeholder 3">
            <a:extLst/>
          </p:cNvPr>
          <p:cNvSpPr>
            <a:spLocks noGrp="1"/>
          </p:cNvSpPr>
          <p:nvPr>
            <p:ph type="body" sz="half" idx="2"/>
          </p:nvPr>
        </p:nvSpPr>
        <p:spPr>
          <a:xfrm>
            <a:off x="1193837" y="2925763"/>
            <a:ext cx="5592404" cy="542131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773842974"/>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body" idx="1"/>
          </p:nvPr>
        </p:nvSpPr>
        <p:spPr bwMode="auto">
          <a:xfrm>
            <a:off x="914428" y="2286000"/>
            <a:ext cx="15375936" cy="551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 uri="{FAA26D3D-D897-4be2-8F04-BA451C77F1D7}">
              <ma14:placeholderFlag xmlns:ma14="http://schemas.microsoft.com/office/mac/drawingml/2011/main" xmlns="" val="1"/>
            </a:ext>
          </a:extLst>
        </p:spPr>
        <p:txBody>
          <a:bodyPr vert="horz" wrap="square" lIns="50800" tIns="50800" rIns="50800" bIns="50800" numCol="1" anchor="t" anchorCtr="0" compatLnSpc="1">
            <a:prstTxWarp prst="textNoShape">
              <a:avLst/>
            </a:prstTxWarp>
          </a:bodyPr>
          <a:lstStyle/>
          <a:p>
            <a:pPr lvl="0"/>
            <a:r>
              <a:rPr lang="en-US" altLang="en-US">
                <a:sym typeface="Myriad Pro" charset="0"/>
              </a:rPr>
              <a:t>Click to edit Master text styles</a:t>
            </a:r>
          </a:p>
          <a:p>
            <a:pPr lvl="1"/>
            <a:r>
              <a:rPr lang="en-US" altLang="en-US">
                <a:sym typeface="Myriad Pro" charset="0"/>
              </a:rPr>
              <a:t>Second level</a:t>
            </a:r>
          </a:p>
          <a:p>
            <a:pPr lvl="2"/>
            <a:r>
              <a:rPr lang="en-US" altLang="en-US">
                <a:sym typeface="Myriad Pro" charset="0"/>
              </a:rPr>
              <a:t>Third level</a:t>
            </a:r>
          </a:p>
          <a:p>
            <a:pPr lvl="3"/>
            <a:r>
              <a:rPr lang="en-US" altLang="en-US">
                <a:sym typeface="Myriad Pro" charset="0"/>
              </a:rPr>
              <a:t>Fourth level</a:t>
            </a:r>
          </a:p>
          <a:p>
            <a:pPr lvl="4"/>
            <a:r>
              <a:rPr lang="en-US" altLang="en-US">
                <a:sym typeface="Myriad Pro" charset="0"/>
              </a:rPr>
              <a:t>Fifth level</a:t>
            </a:r>
          </a:p>
        </p:txBody>
      </p:sp>
      <p:sp>
        <p:nvSpPr>
          <p:cNvPr id="1027" name="Rectangle 2"/>
          <p:cNvSpPr>
            <a:spLocks noGrp="1" noChangeArrowheads="1"/>
          </p:cNvSpPr>
          <p:nvPr>
            <p:ph type="title"/>
          </p:nvPr>
        </p:nvSpPr>
        <p:spPr bwMode="auto">
          <a:xfrm>
            <a:off x="914428" y="546100"/>
            <a:ext cx="15375936" cy="1143000"/>
          </a:xfrm>
          <a:prstGeom prst="rect">
            <a:avLst/>
          </a:prstGeom>
          <a:solidFill>
            <a:schemeClr val="accent1">
              <a:alpha val="0"/>
            </a:schemeClr>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 uri="{FAA26D3D-D897-4be2-8F04-BA451C77F1D7}">
              <ma14:placeholderFlag xmlns:ma14="http://schemas.microsoft.com/office/mac/drawingml/2011/main" xmlns="" val="1"/>
            </a:ext>
          </a:extLst>
        </p:spPr>
        <p:txBody>
          <a:bodyPr vert="horz" wrap="square" lIns="50800" tIns="50800" rIns="50800" bIns="50800" numCol="1" anchor="b" anchorCtr="0" compatLnSpc="1">
            <a:prstTxWarp prst="textNoShape">
              <a:avLst/>
            </a:prstTxWarp>
          </a:bodyPr>
          <a:lstStyle/>
          <a:p>
            <a:pPr lvl="0"/>
            <a:r>
              <a:rPr lang="en-US" altLang="en-US">
                <a:sym typeface="Myriad Pro Black" charset="0"/>
              </a:rPr>
              <a:t>Click to edit Master title style</a:t>
            </a:r>
          </a:p>
        </p:txBody>
      </p:sp>
      <p:pic>
        <p:nvPicPr>
          <p:cNvPr id="1029" name="Picture 4"/>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344435" y="9169400"/>
            <a:ext cx="1399582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pic>
        <p:nvPicPr>
          <p:cNvPr id="7" name="Picture 3">
            <a:extLst>
              <a:ext uri="{FF2B5EF4-FFF2-40B4-BE49-F238E27FC236}">
                <a16:creationId xmlns:a16="http://schemas.microsoft.com/office/drawing/2014/main" id="{7EDAB597-4B6F-E14A-97CD-21F4D70E25E9}"/>
              </a:ext>
            </a:extLst>
          </p:cNvPr>
          <p:cNvPicPr>
            <a:picLocks noChangeAspect="1" noChangeArrowheads="1"/>
          </p:cNvPicPr>
          <p:nvPr userDrawn="1"/>
        </p:nvPicPr>
        <p:blipFill>
          <a:blip r:embed="rId15">
            <a:extLst>
              <a:ext uri="{28A0092B-C50C-407E-A947-70E740481C1C}">
                <a14:useLocalDpi xmlns:a14="http://schemas.microsoft.com/office/drawing/2010/main"/>
              </a:ext>
            </a:extLst>
          </a:blip>
          <a:srcRect/>
          <a:stretch>
            <a:fillRect/>
          </a:stretch>
        </p:blipFill>
        <p:spPr bwMode="auto">
          <a:xfrm>
            <a:off x="364331" y="8153400"/>
            <a:ext cx="2642234"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Lst>
  <p:transition/>
  <p:txStyles>
    <p:titleStyle>
      <a:lvl1pPr algn="l" rtl="0" eaLnBrk="1" fontAlgn="base" hangingPunct="1">
        <a:spcBef>
          <a:spcPct val="0"/>
        </a:spcBef>
        <a:spcAft>
          <a:spcPct val="0"/>
        </a:spcAft>
        <a:defRPr sz="7200" kern="1200">
          <a:solidFill>
            <a:srgbClr val="008F39"/>
          </a:solidFill>
          <a:latin typeface="+mj-lt"/>
          <a:ea typeface="ヒラギノ角ゴ ProN W6" charset="-128"/>
          <a:cs typeface="+mj-cs"/>
          <a:sym typeface="Myriad Pro Black" charset="0"/>
        </a:defRPr>
      </a:lvl1pPr>
      <a:lvl2pPr algn="l" rtl="0" eaLnBrk="1" fontAlgn="base" hangingPunct="1">
        <a:spcBef>
          <a:spcPct val="0"/>
        </a:spcBef>
        <a:spcAft>
          <a:spcPct val="0"/>
        </a:spcAft>
        <a:defRPr sz="7200">
          <a:solidFill>
            <a:srgbClr val="008F39"/>
          </a:solidFill>
          <a:latin typeface="Myriad Pro Black" charset="0"/>
          <a:ea typeface="ヒラギノ角ゴ ProN W6" charset="-128"/>
          <a:cs typeface="ヒラギノ角ゴ ProN W6" charset="0"/>
          <a:sym typeface="Myriad Pro Black" charset="0"/>
        </a:defRPr>
      </a:lvl2pPr>
      <a:lvl3pPr algn="l" rtl="0" eaLnBrk="1" fontAlgn="base" hangingPunct="1">
        <a:spcBef>
          <a:spcPct val="0"/>
        </a:spcBef>
        <a:spcAft>
          <a:spcPct val="0"/>
        </a:spcAft>
        <a:defRPr sz="7200">
          <a:solidFill>
            <a:srgbClr val="008F39"/>
          </a:solidFill>
          <a:latin typeface="Myriad Pro Black" charset="0"/>
          <a:ea typeface="ヒラギノ角ゴ ProN W6" charset="-128"/>
          <a:cs typeface="ヒラギノ角ゴ ProN W6" charset="0"/>
          <a:sym typeface="Myriad Pro Black" charset="0"/>
        </a:defRPr>
      </a:lvl3pPr>
      <a:lvl4pPr algn="l" rtl="0" eaLnBrk="1" fontAlgn="base" hangingPunct="1">
        <a:spcBef>
          <a:spcPct val="0"/>
        </a:spcBef>
        <a:spcAft>
          <a:spcPct val="0"/>
        </a:spcAft>
        <a:defRPr sz="7200">
          <a:solidFill>
            <a:srgbClr val="008F39"/>
          </a:solidFill>
          <a:latin typeface="Myriad Pro Black" charset="0"/>
          <a:ea typeface="ヒラギノ角ゴ ProN W6" charset="-128"/>
          <a:cs typeface="ヒラギノ角ゴ ProN W6" charset="0"/>
          <a:sym typeface="Myriad Pro Black" charset="0"/>
        </a:defRPr>
      </a:lvl4pPr>
      <a:lvl5pPr algn="l" rtl="0" eaLnBrk="1" fontAlgn="base" hangingPunct="1">
        <a:spcBef>
          <a:spcPct val="0"/>
        </a:spcBef>
        <a:spcAft>
          <a:spcPct val="0"/>
        </a:spcAft>
        <a:defRPr sz="7200">
          <a:solidFill>
            <a:srgbClr val="008F39"/>
          </a:solidFill>
          <a:latin typeface="Myriad Pro Black" charset="0"/>
          <a:ea typeface="ヒラギノ角ゴ ProN W6" charset="-128"/>
          <a:cs typeface="ヒラギノ角ゴ ProN W6" charset="0"/>
          <a:sym typeface="Myriad Pro Black" charset="0"/>
        </a:defRPr>
      </a:lvl5pPr>
      <a:lvl6pPr marL="457200" algn="l" rtl="0" eaLnBrk="1" fontAlgn="base" hangingPunct="1">
        <a:spcBef>
          <a:spcPct val="0"/>
        </a:spcBef>
        <a:spcAft>
          <a:spcPct val="0"/>
        </a:spcAft>
        <a:defRPr sz="7200">
          <a:solidFill>
            <a:srgbClr val="008F39"/>
          </a:solidFill>
          <a:latin typeface="Myriad Pro Black" charset="0"/>
          <a:cs typeface="ヒラギノ角ゴ ProN W6" charset="0"/>
          <a:sym typeface="Myriad Pro Black" charset="0"/>
        </a:defRPr>
      </a:lvl6pPr>
      <a:lvl7pPr marL="914400" algn="l" rtl="0" eaLnBrk="1" fontAlgn="base" hangingPunct="1">
        <a:spcBef>
          <a:spcPct val="0"/>
        </a:spcBef>
        <a:spcAft>
          <a:spcPct val="0"/>
        </a:spcAft>
        <a:defRPr sz="7200">
          <a:solidFill>
            <a:srgbClr val="008F39"/>
          </a:solidFill>
          <a:latin typeface="Myriad Pro Black" charset="0"/>
          <a:cs typeface="ヒラギノ角ゴ ProN W6" charset="0"/>
          <a:sym typeface="Myriad Pro Black" charset="0"/>
        </a:defRPr>
      </a:lvl7pPr>
      <a:lvl8pPr marL="1371600" algn="l" rtl="0" eaLnBrk="1" fontAlgn="base" hangingPunct="1">
        <a:spcBef>
          <a:spcPct val="0"/>
        </a:spcBef>
        <a:spcAft>
          <a:spcPct val="0"/>
        </a:spcAft>
        <a:defRPr sz="7200">
          <a:solidFill>
            <a:srgbClr val="008F39"/>
          </a:solidFill>
          <a:latin typeface="Myriad Pro Black" charset="0"/>
          <a:cs typeface="ヒラギノ角ゴ ProN W6" charset="0"/>
          <a:sym typeface="Myriad Pro Black" charset="0"/>
        </a:defRPr>
      </a:lvl8pPr>
      <a:lvl9pPr marL="1828800" algn="l" rtl="0" eaLnBrk="1" fontAlgn="base" hangingPunct="1">
        <a:spcBef>
          <a:spcPct val="0"/>
        </a:spcBef>
        <a:spcAft>
          <a:spcPct val="0"/>
        </a:spcAft>
        <a:defRPr sz="7200">
          <a:solidFill>
            <a:srgbClr val="008F39"/>
          </a:solidFill>
          <a:latin typeface="Myriad Pro Black" charset="0"/>
          <a:cs typeface="ヒラギノ角ゴ ProN W6" charset="0"/>
          <a:sym typeface="Myriad Pro Black" charset="0"/>
        </a:defRPr>
      </a:lvl9pPr>
    </p:titleStyle>
    <p:bodyStyle>
      <a:lvl1pPr algn="l" rtl="0" eaLnBrk="1" fontAlgn="base" hangingPunct="1">
        <a:spcBef>
          <a:spcPct val="0"/>
        </a:spcBef>
        <a:spcAft>
          <a:spcPct val="0"/>
        </a:spcAft>
        <a:defRPr sz="3200" kern="1200">
          <a:solidFill>
            <a:schemeClr val="tx1"/>
          </a:solidFill>
          <a:latin typeface="+mn-lt"/>
          <a:ea typeface="ヒラギノ角ゴ ProN W3" charset="-128"/>
          <a:cs typeface="+mn-cs"/>
          <a:sym typeface="Myriad Pro" charset="0"/>
        </a:defRPr>
      </a:lvl1pPr>
      <a:lvl2pPr algn="l" rtl="0" eaLnBrk="1" fontAlgn="base" hangingPunct="1">
        <a:spcBef>
          <a:spcPct val="0"/>
        </a:spcBef>
        <a:spcAft>
          <a:spcPct val="0"/>
        </a:spcAft>
        <a:defRPr sz="3600" kern="1200">
          <a:solidFill>
            <a:schemeClr val="tx1"/>
          </a:solidFill>
          <a:latin typeface="+mn-lt"/>
          <a:ea typeface="ヒラギノ角ゴ ProN W3" charset="-128"/>
          <a:cs typeface="+mn-cs"/>
          <a:sym typeface="Myriad Pro" charset="0"/>
        </a:defRPr>
      </a:lvl2pPr>
      <a:lvl3pPr algn="l" rtl="0" eaLnBrk="1" fontAlgn="base" hangingPunct="1">
        <a:spcBef>
          <a:spcPct val="0"/>
        </a:spcBef>
        <a:spcAft>
          <a:spcPct val="0"/>
        </a:spcAft>
        <a:defRPr sz="4000" kern="1200">
          <a:solidFill>
            <a:schemeClr val="tx1"/>
          </a:solidFill>
          <a:latin typeface="+mn-lt"/>
          <a:ea typeface="ヒラギノ角ゴ ProN W3" charset="-128"/>
          <a:cs typeface="+mn-cs"/>
          <a:sym typeface="Myriad Pro" charset="0"/>
        </a:defRPr>
      </a:lvl3pPr>
      <a:lvl4pPr algn="l" rtl="0" eaLnBrk="1" fontAlgn="base" hangingPunct="1">
        <a:spcBef>
          <a:spcPct val="0"/>
        </a:spcBef>
        <a:spcAft>
          <a:spcPct val="0"/>
        </a:spcAft>
        <a:defRPr sz="4800" kern="1200">
          <a:solidFill>
            <a:schemeClr val="tx1"/>
          </a:solidFill>
          <a:latin typeface="+mn-lt"/>
          <a:ea typeface="ヒラギノ角ゴ ProN W3" charset="-128"/>
          <a:cs typeface="+mn-cs"/>
          <a:sym typeface="Myriad Pro" charset="0"/>
        </a:defRPr>
      </a:lvl4pPr>
      <a:lvl5pPr algn="l" rtl="0" eaLnBrk="1" fontAlgn="base" hangingPunct="1">
        <a:spcBef>
          <a:spcPct val="0"/>
        </a:spcBef>
        <a:spcAft>
          <a:spcPct val="0"/>
        </a:spcAft>
        <a:defRPr sz="5400" kern="1200">
          <a:solidFill>
            <a:schemeClr val="tx1"/>
          </a:solidFill>
          <a:latin typeface="+mn-lt"/>
          <a:ea typeface="ヒラギノ角ゴ ProN W3" charset="-128"/>
          <a:cs typeface="+mn-cs"/>
          <a:sym typeface="Myriad Pro"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youtu.be/9_sbYDJNLSw"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7.jpeg"/><Relationship Id="rId4" Type="http://schemas.openxmlformats.org/officeDocument/2006/relationships/image" Target="../media/image6.pn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goo.gl/forms/S5IQncaDnb4u2PYj2"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7"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147983" y="2819400"/>
            <a:ext cx="7103549"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47053722"/>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tle 1"/>
          <p:cNvSpPr>
            <a:spLocks noGrp="1"/>
          </p:cNvSpPr>
          <p:nvPr>
            <p:ph type="title"/>
          </p:nvPr>
        </p:nvSpPr>
        <p:spPr/>
        <p:txBody>
          <a:bodyPr/>
          <a:lstStyle/>
          <a:p>
            <a:r>
              <a:rPr lang="en-US" altLang="en-US" dirty="0"/>
              <a:t>Team Readiness Quiz</a:t>
            </a:r>
          </a:p>
        </p:txBody>
      </p:sp>
      <p:sp>
        <p:nvSpPr>
          <p:cNvPr id="10242" name="Content Placeholder 2"/>
          <p:cNvSpPr>
            <a:spLocks noGrp="1"/>
          </p:cNvSpPr>
          <p:nvPr>
            <p:ph idx="1"/>
          </p:nvPr>
        </p:nvSpPr>
        <p:spPr/>
        <p:txBody>
          <a:bodyPr/>
          <a:lstStyle/>
          <a:p>
            <a:r>
              <a:rPr lang="en-US" dirty="0"/>
              <a:t>2. According to Avery and McDonald (2014), almost ______ of the counties in the United States have no obstetric provider, which affects approximately ______ women.</a:t>
            </a:r>
          </a:p>
          <a:p>
            <a:endParaRPr lang="en-US" dirty="0"/>
          </a:p>
          <a:p>
            <a:r>
              <a:rPr lang="en-US" dirty="0"/>
              <a:t>	a. 10% and 3 million</a:t>
            </a:r>
          </a:p>
          <a:p>
            <a:r>
              <a:rPr lang="en-US" dirty="0"/>
              <a:t>	b. 25% and 5 million</a:t>
            </a:r>
          </a:p>
          <a:p>
            <a:r>
              <a:rPr lang="en-US" b="1" dirty="0"/>
              <a:t>	</a:t>
            </a:r>
            <a:r>
              <a:rPr lang="en-US" b="1" dirty="0">
                <a:solidFill>
                  <a:srgbClr val="008F39"/>
                </a:solidFill>
              </a:rPr>
              <a:t>c. 50% and 10 million</a:t>
            </a:r>
            <a:endParaRPr lang="en-US" dirty="0">
              <a:solidFill>
                <a:srgbClr val="008F39"/>
              </a:solidFill>
            </a:endParaRPr>
          </a:p>
          <a:p>
            <a:r>
              <a:rPr lang="en-US" dirty="0"/>
              <a:t>	d. 40% and 7 million </a:t>
            </a:r>
          </a:p>
        </p:txBody>
      </p:sp>
    </p:spTree>
    <p:extLst>
      <p:ext uri="{BB962C8B-B14F-4D97-AF65-F5344CB8AC3E}">
        <p14:creationId xmlns:p14="http://schemas.microsoft.com/office/powerpoint/2010/main" val="2612823275"/>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tle 1"/>
          <p:cNvSpPr>
            <a:spLocks noGrp="1"/>
          </p:cNvSpPr>
          <p:nvPr>
            <p:ph type="title"/>
          </p:nvPr>
        </p:nvSpPr>
        <p:spPr/>
        <p:txBody>
          <a:bodyPr/>
          <a:lstStyle/>
          <a:p>
            <a:r>
              <a:rPr lang="en-US" altLang="en-US" dirty="0"/>
              <a:t>Team Readiness Quiz</a:t>
            </a:r>
          </a:p>
        </p:txBody>
      </p:sp>
      <p:sp>
        <p:nvSpPr>
          <p:cNvPr id="10242" name="Content Placeholder 2"/>
          <p:cNvSpPr>
            <a:spLocks noGrp="1"/>
          </p:cNvSpPr>
          <p:nvPr>
            <p:ph idx="1"/>
          </p:nvPr>
        </p:nvSpPr>
        <p:spPr/>
        <p:txBody>
          <a:bodyPr/>
          <a:lstStyle/>
          <a:p>
            <a:r>
              <a:rPr lang="en-US" dirty="0"/>
              <a:t>3. According to Avery and McDonald (2014), reason/s family physicians discontinue practicing obstetrics include</a:t>
            </a:r>
          </a:p>
          <a:p>
            <a:endParaRPr lang="en-US" dirty="0"/>
          </a:p>
          <a:p>
            <a:r>
              <a:rPr lang="en-US" dirty="0"/>
              <a:t>	a. Malpractice litigation</a:t>
            </a:r>
          </a:p>
          <a:p>
            <a:r>
              <a:rPr lang="en-US" dirty="0"/>
              <a:t>	b. Fear of being sued</a:t>
            </a:r>
          </a:p>
          <a:p>
            <a:r>
              <a:rPr lang="en-US" dirty="0"/>
              <a:t>	c. Maternal and fetal complications</a:t>
            </a:r>
          </a:p>
          <a:p>
            <a:r>
              <a:rPr lang="en-US" dirty="0"/>
              <a:t>	d. Lack of hospital or call group support</a:t>
            </a:r>
          </a:p>
          <a:p>
            <a:r>
              <a:rPr lang="en-US" dirty="0"/>
              <a:t>	e. All of the above</a:t>
            </a:r>
          </a:p>
        </p:txBody>
      </p:sp>
    </p:spTree>
    <p:extLst>
      <p:ext uri="{BB962C8B-B14F-4D97-AF65-F5344CB8AC3E}">
        <p14:creationId xmlns:p14="http://schemas.microsoft.com/office/powerpoint/2010/main" val="1889809475"/>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tle 1"/>
          <p:cNvSpPr>
            <a:spLocks noGrp="1"/>
          </p:cNvSpPr>
          <p:nvPr>
            <p:ph type="title"/>
          </p:nvPr>
        </p:nvSpPr>
        <p:spPr/>
        <p:txBody>
          <a:bodyPr/>
          <a:lstStyle/>
          <a:p>
            <a:r>
              <a:rPr lang="en-US" altLang="en-US" dirty="0"/>
              <a:t>Team Readiness Quiz</a:t>
            </a:r>
          </a:p>
        </p:txBody>
      </p:sp>
      <p:sp>
        <p:nvSpPr>
          <p:cNvPr id="10242" name="Content Placeholder 2"/>
          <p:cNvSpPr>
            <a:spLocks noGrp="1"/>
          </p:cNvSpPr>
          <p:nvPr>
            <p:ph idx="1"/>
          </p:nvPr>
        </p:nvSpPr>
        <p:spPr/>
        <p:txBody>
          <a:bodyPr/>
          <a:lstStyle/>
          <a:p>
            <a:r>
              <a:rPr lang="en-US" dirty="0"/>
              <a:t>3. According to Avery and McDonald (2014), reason/s family physicians discontinue practicing obstetrics include</a:t>
            </a:r>
          </a:p>
          <a:p>
            <a:endParaRPr lang="en-US" dirty="0"/>
          </a:p>
          <a:p>
            <a:r>
              <a:rPr lang="en-US" dirty="0"/>
              <a:t>	a. Malpractice litigation</a:t>
            </a:r>
          </a:p>
          <a:p>
            <a:r>
              <a:rPr lang="en-US" dirty="0"/>
              <a:t>	b. Fear of being sued</a:t>
            </a:r>
          </a:p>
          <a:p>
            <a:r>
              <a:rPr lang="en-US" dirty="0"/>
              <a:t>	c. Maternal and fetal complications</a:t>
            </a:r>
          </a:p>
          <a:p>
            <a:r>
              <a:rPr lang="en-US" dirty="0"/>
              <a:t>	d. Lack of hospital or call group support</a:t>
            </a:r>
          </a:p>
          <a:p>
            <a:r>
              <a:rPr lang="en-US" b="1" dirty="0"/>
              <a:t>	</a:t>
            </a:r>
            <a:r>
              <a:rPr lang="en-US" b="1" dirty="0">
                <a:solidFill>
                  <a:srgbClr val="008F39"/>
                </a:solidFill>
              </a:rPr>
              <a:t>e. All of the above</a:t>
            </a:r>
            <a:endParaRPr lang="en-US" dirty="0">
              <a:solidFill>
                <a:srgbClr val="008F39"/>
              </a:solidFill>
            </a:endParaRPr>
          </a:p>
        </p:txBody>
      </p:sp>
    </p:spTree>
    <p:extLst>
      <p:ext uri="{BB962C8B-B14F-4D97-AF65-F5344CB8AC3E}">
        <p14:creationId xmlns:p14="http://schemas.microsoft.com/office/powerpoint/2010/main" val="3061985352"/>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tle 1"/>
          <p:cNvSpPr>
            <a:spLocks noGrp="1"/>
          </p:cNvSpPr>
          <p:nvPr>
            <p:ph type="title"/>
          </p:nvPr>
        </p:nvSpPr>
        <p:spPr/>
        <p:txBody>
          <a:bodyPr/>
          <a:lstStyle/>
          <a:p>
            <a:r>
              <a:rPr lang="en-US" altLang="en-US" dirty="0"/>
              <a:t>Team Readiness Quiz</a:t>
            </a:r>
          </a:p>
        </p:txBody>
      </p:sp>
      <p:sp>
        <p:nvSpPr>
          <p:cNvPr id="10242" name="Content Placeholder 2"/>
          <p:cNvSpPr>
            <a:spLocks noGrp="1"/>
          </p:cNvSpPr>
          <p:nvPr>
            <p:ph idx="1"/>
          </p:nvPr>
        </p:nvSpPr>
        <p:spPr/>
        <p:txBody>
          <a:bodyPr/>
          <a:lstStyle/>
          <a:p>
            <a:r>
              <a:rPr lang="en-US" dirty="0"/>
              <a:t>4. According to Avery and McDonald (2014), which of the following statements is false?</a:t>
            </a:r>
          </a:p>
          <a:p>
            <a:endParaRPr lang="en-US" dirty="0"/>
          </a:p>
          <a:p>
            <a:r>
              <a:rPr lang="en-US" dirty="0"/>
              <a:t>	a. Family physicians are rarely sued</a:t>
            </a:r>
          </a:p>
          <a:p>
            <a:r>
              <a:rPr lang="en-US" dirty="0"/>
              <a:t>	b. Family physician malpractice rates cost less than rates for OB/GYNs</a:t>
            </a:r>
          </a:p>
          <a:p>
            <a:r>
              <a:rPr lang="en-US" dirty="0"/>
              <a:t>	c. Family physicians are not required to pursue life-long learning</a:t>
            </a:r>
          </a:p>
          <a:p>
            <a:r>
              <a:rPr lang="en-US" dirty="0"/>
              <a:t>	d. It makes good legal and financial sense to practice obstetrics</a:t>
            </a:r>
          </a:p>
        </p:txBody>
      </p:sp>
    </p:spTree>
    <p:extLst>
      <p:ext uri="{BB962C8B-B14F-4D97-AF65-F5344CB8AC3E}">
        <p14:creationId xmlns:p14="http://schemas.microsoft.com/office/powerpoint/2010/main" val="3868436741"/>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tle 1"/>
          <p:cNvSpPr>
            <a:spLocks noGrp="1"/>
          </p:cNvSpPr>
          <p:nvPr>
            <p:ph type="title"/>
          </p:nvPr>
        </p:nvSpPr>
        <p:spPr/>
        <p:txBody>
          <a:bodyPr/>
          <a:lstStyle/>
          <a:p>
            <a:r>
              <a:rPr lang="en-US" altLang="en-US" dirty="0"/>
              <a:t>Team Readiness Quiz</a:t>
            </a:r>
          </a:p>
        </p:txBody>
      </p:sp>
      <p:sp>
        <p:nvSpPr>
          <p:cNvPr id="10242" name="Content Placeholder 2"/>
          <p:cNvSpPr>
            <a:spLocks noGrp="1"/>
          </p:cNvSpPr>
          <p:nvPr>
            <p:ph idx="1"/>
          </p:nvPr>
        </p:nvSpPr>
        <p:spPr/>
        <p:txBody>
          <a:bodyPr/>
          <a:lstStyle/>
          <a:p>
            <a:r>
              <a:rPr lang="en-US" dirty="0"/>
              <a:t>4. According to Avery and McDonald (2014), which of the following statements is false?</a:t>
            </a:r>
          </a:p>
          <a:p>
            <a:endParaRPr lang="en-US" dirty="0"/>
          </a:p>
          <a:p>
            <a:r>
              <a:rPr lang="en-US" dirty="0"/>
              <a:t>	a. Family physicians are rarely sued</a:t>
            </a:r>
          </a:p>
          <a:p>
            <a:r>
              <a:rPr lang="en-US" dirty="0"/>
              <a:t>	b. Family physician malpractice rates cost less than rates for OB/GYNs</a:t>
            </a:r>
          </a:p>
          <a:p>
            <a:r>
              <a:rPr lang="en-US" b="1" dirty="0"/>
              <a:t>	</a:t>
            </a:r>
            <a:r>
              <a:rPr lang="en-US" b="1" dirty="0">
                <a:solidFill>
                  <a:srgbClr val="008F39"/>
                </a:solidFill>
              </a:rPr>
              <a:t>c. Family physicians are not required to pursue life-long learning</a:t>
            </a:r>
            <a:endParaRPr lang="en-US" dirty="0">
              <a:solidFill>
                <a:srgbClr val="008F39"/>
              </a:solidFill>
            </a:endParaRPr>
          </a:p>
          <a:p>
            <a:r>
              <a:rPr lang="en-US" dirty="0"/>
              <a:t>	d. It makes good legal and financial sense to practice obstetrics</a:t>
            </a:r>
          </a:p>
        </p:txBody>
      </p:sp>
    </p:spTree>
    <p:extLst>
      <p:ext uri="{BB962C8B-B14F-4D97-AF65-F5344CB8AC3E}">
        <p14:creationId xmlns:p14="http://schemas.microsoft.com/office/powerpoint/2010/main" val="2419666469"/>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tle 1"/>
          <p:cNvSpPr>
            <a:spLocks noGrp="1"/>
          </p:cNvSpPr>
          <p:nvPr>
            <p:ph type="title"/>
          </p:nvPr>
        </p:nvSpPr>
        <p:spPr/>
        <p:txBody>
          <a:bodyPr/>
          <a:lstStyle/>
          <a:p>
            <a:r>
              <a:rPr lang="en-US" altLang="en-US" dirty="0"/>
              <a:t>Team Readiness Quiz</a:t>
            </a:r>
          </a:p>
        </p:txBody>
      </p:sp>
      <p:sp>
        <p:nvSpPr>
          <p:cNvPr id="10242" name="Content Placeholder 2"/>
          <p:cNvSpPr>
            <a:spLocks noGrp="1"/>
          </p:cNvSpPr>
          <p:nvPr>
            <p:ph idx="1"/>
          </p:nvPr>
        </p:nvSpPr>
        <p:spPr/>
        <p:txBody>
          <a:bodyPr/>
          <a:lstStyle/>
          <a:p>
            <a:r>
              <a:rPr lang="en-US" dirty="0"/>
              <a:t>5. According to ACOG’s Committee Opinion, in 2008, only _____ of OB/GYNs practiced in rural settings</a:t>
            </a:r>
          </a:p>
          <a:p>
            <a:endParaRPr lang="en-US" dirty="0"/>
          </a:p>
          <a:p>
            <a:r>
              <a:rPr lang="en-US" dirty="0"/>
              <a:t>	a. 15%</a:t>
            </a:r>
          </a:p>
          <a:p>
            <a:r>
              <a:rPr lang="en-US" dirty="0"/>
              <a:t>	b. 6.4%</a:t>
            </a:r>
          </a:p>
          <a:p>
            <a:r>
              <a:rPr lang="en-US" dirty="0"/>
              <a:t>	c. 3.2%</a:t>
            </a:r>
          </a:p>
          <a:p>
            <a:r>
              <a:rPr lang="en-US" dirty="0"/>
              <a:t>	d. 8.4%</a:t>
            </a:r>
          </a:p>
        </p:txBody>
      </p:sp>
    </p:spTree>
    <p:extLst>
      <p:ext uri="{BB962C8B-B14F-4D97-AF65-F5344CB8AC3E}">
        <p14:creationId xmlns:p14="http://schemas.microsoft.com/office/powerpoint/2010/main" val="3356744253"/>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tle 1"/>
          <p:cNvSpPr>
            <a:spLocks noGrp="1"/>
          </p:cNvSpPr>
          <p:nvPr>
            <p:ph type="title"/>
          </p:nvPr>
        </p:nvSpPr>
        <p:spPr/>
        <p:txBody>
          <a:bodyPr/>
          <a:lstStyle/>
          <a:p>
            <a:r>
              <a:rPr lang="en-US" altLang="en-US" dirty="0"/>
              <a:t>Team Readiness Quiz</a:t>
            </a:r>
          </a:p>
        </p:txBody>
      </p:sp>
      <p:sp>
        <p:nvSpPr>
          <p:cNvPr id="10242" name="Content Placeholder 2"/>
          <p:cNvSpPr>
            <a:spLocks noGrp="1"/>
          </p:cNvSpPr>
          <p:nvPr>
            <p:ph idx="1"/>
          </p:nvPr>
        </p:nvSpPr>
        <p:spPr/>
        <p:txBody>
          <a:bodyPr/>
          <a:lstStyle/>
          <a:p>
            <a:r>
              <a:rPr lang="en-US" dirty="0"/>
              <a:t>5. According to ACOG’s Committee Opinion, in 2008, only _____ of OB/GYNs practiced in rural settings</a:t>
            </a:r>
          </a:p>
          <a:p>
            <a:endParaRPr lang="en-US" dirty="0"/>
          </a:p>
          <a:p>
            <a:r>
              <a:rPr lang="en-US" dirty="0"/>
              <a:t>	a. 15%</a:t>
            </a:r>
          </a:p>
          <a:p>
            <a:r>
              <a:rPr lang="en-US" b="1" dirty="0"/>
              <a:t>	</a:t>
            </a:r>
            <a:r>
              <a:rPr lang="en-US" b="1" dirty="0">
                <a:solidFill>
                  <a:srgbClr val="008F39"/>
                </a:solidFill>
              </a:rPr>
              <a:t>b. 6.4%</a:t>
            </a:r>
            <a:endParaRPr lang="en-US" dirty="0">
              <a:solidFill>
                <a:srgbClr val="008F39"/>
              </a:solidFill>
            </a:endParaRPr>
          </a:p>
          <a:p>
            <a:r>
              <a:rPr lang="en-US" dirty="0"/>
              <a:t>	c. 3.2%</a:t>
            </a:r>
          </a:p>
          <a:p>
            <a:r>
              <a:rPr lang="en-US" dirty="0"/>
              <a:t>	d. 8.4%</a:t>
            </a:r>
          </a:p>
        </p:txBody>
      </p:sp>
    </p:spTree>
    <p:extLst>
      <p:ext uri="{BB962C8B-B14F-4D97-AF65-F5344CB8AC3E}">
        <p14:creationId xmlns:p14="http://schemas.microsoft.com/office/powerpoint/2010/main" val="2665031406"/>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tle 1"/>
          <p:cNvSpPr>
            <a:spLocks noGrp="1"/>
          </p:cNvSpPr>
          <p:nvPr>
            <p:ph type="title"/>
          </p:nvPr>
        </p:nvSpPr>
        <p:spPr/>
        <p:txBody>
          <a:bodyPr/>
          <a:lstStyle/>
          <a:p>
            <a:r>
              <a:rPr lang="en-US" altLang="en-US" dirty="0"/>
              <a:t>Team Readiness Quiz</a:t>
            </a:r>
          </a:p>
        </p:txBody>
      </p:sp>
      <p:sp>
        <p:nvSpPr>
          <p:cNvPr id="10242" name="Content Placeholder 2"/>
          <p:cNvSpPr>
            <a:spLocks noGrp="1"/>
          </p:cNvSpPr>
          <p:nvPr>
            <p:ph idx="1"/>
          </p:nvPr>
        </p:nvSpPr>
        <p:spPr/>
        <p:txBody>
          <a:bodyPr/>
          <a:lstStyle/>
          <a:p>
            <a:r>
              <a:rPr lang="en-US" dirty="0"/>
              <a:t>6. According to ACOG’s Committee Opinion, regarding recommendations by the American College of Obstetricians and Gynecologists for OB/GYNs, which of the following statement/s is not true:</a:t>
            </a:r>
          </a:p>
          <a:p>
            <a:endParaRPr lang="en-US" dirty="0"/>
          </a:p>
          <a:p>
            <a:r>
              <a:rPr lang="en-US" dirty="0"/>
              <a:t>	a. participate in loan repayment programs that require practicing in rural locations</a:t>
            </a:r>
          </a:p>
          <a:p>
            <a:r>
              <a:rPr lang="en-US" dirty="0"/>
              <a:t>	b. collaborate with rural health agencies to identify barriers to health care for rural 		women</a:t>
            </a:r>
          </a:p>
          <a:p>
            <a:r>
              <a:rPr lang="en-US" dirty="0"/>
              <a:t>	c. advocate for professional liability reform to facilitate practice of rural healthcare 		providers</a:t>
            </a:r>
          </a:p>
          <a:p>
            <a:r>
              <a:rPr lang="en-US" dirty="0"/>
              <a:t>	d. partner with Medicaid to enhance primary obstetric care in rural areas </a:t>
            </a:r>
          </a:p>
        </p:txBody>
      </p:sp>
    </p:spTree>
    <p:extLst>
      <p:ext uri="{BB962C8B-B14F-4D97-AF65-F5344CB8AC3E}">
        <p14:creationId xmlns:p14="http://schemas.microsoft.com/office/powerpoint/2010/main" val="1420839047"/>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tle 1"/>
          <p:cNvSpPr>
            <a:spLocks noGrp="1"/>
          </p:cNvSpPr>
          <p:nvPr>
            <p:ph type="title"/>
          </p:nvPr>
        </p:nvSpPr>
        <p:spPr/>
        <p:txBody>
          <a:bodyPr/>
          <a:lstStyle/>
          <a:p>
            <a:r>
              <a:rPr lang="en-US" altLang="en-US" dirty="0"/>
              <a:t>Team Readiness Quiz</a:t>
            </a:r>
          </a:p>
        </p:txBody>
      </p:sp>
      <p:sp>
        <p:nvSpPr>
          <p:cNvPr id="10242" name="Content Placeholder 2"/>
          <p:cNvSpPr>
            <a:spLocks noGrp="1"/>
          </p:cNvSpPr>
          <p:nvPr>
            <p:ph idx="1"/>
          </p:nvPr>
        </p:nvSpPr>
        <p:spPr/>
        <p:txBody>
          <a:bodyPr/>
          <a:lstStyle/>
          <a:p>
            <a:r>
              <a:rPr lang="en-US" dirty="0"/>
              <a:t>6. According to ACOG’s Committee Opinion, regarding recommendations by the American College of Obstetricians and Gynecologists for OB/GYNs, which of the following statement/s is not true:</a:t>
            </a:r>
          </a:p>
          <a:p>
            <a:endParaRPr lang="en-US" dirty="0"/>
          </a:p>
          <a:p>
            <a:r>
              <a:rPr lang="en-US" dirty="0"/>
              <a:t>	a. participate in loan repayment programs that require practicing in rural locations</a:t>
            </a:r>
          </a:p>
          <a:p>
            <a:r>
              <a:rPr lang="en-US" dirty="0"/>
              <a:t>	b. collaborate with rural health agencies to identify barriers to health care for rural 		women</a:t>
            </a:r>
          </a:p>
          <a:p>
            <a:r>
              <a:rPr lang="en-US" dirty="0"/>
              <a:t>	c. advocate for professional liability reform to facilitate practice of rural healthcare 		providers</a:t>
            </a:r>
          </a:p>
          <a:p>
            <a:r>
              <a:rPr lang="en-US" b="1" dirty="0">
                <a:solidFill>
                  <a:srgbClr val="008F39"/>
                </a:solidFill>
              </a:rPr>
              <a:t>	d. partner with Medicaid to enhance primary obstetric care in rural areas </a:t>
            </a:r>
            <a:endParaRPr lang="en-US" dirty="0">
              <a:solidFill>
                <a:srgbClr val="008F39"/>
              </a:solidFill>
            </a:endParaRPr>
          </a:p>
        </p:txBody>
      </p:sp>
    </p:spTree>
    <p:extLst>
      <p:ext uri="{BB962C8B-B14F-4D97-AF65-F5344CB8AC3E}">
        <p14:creationId xmlns:p14="http://schemas.microsoft.com/office/powerpoint/2010/main" val="1655103362"/>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tle 1"/>
          <p:cNvSpPr>
            <a:spLocks noGrp="1"/>
          </p:cNvSpPr>
          <p:nvPr>
            <p:ph type="title"/>
          </p:nvPr>
        </p:nvSpPr>
        <p:spPr/>
        <p:txBody>
          <a:bodyPr/>
          <a:lstStyle/>
          <a:p>
            <a:r>
              <a:rPr lang="en-US" altLang="en-US" dirty="0"/>
              <a:t>Team Readiness Quiz</a:t>
            </a:r>
          </a:p>
        </p:txBody>
      </p:sp>
      <p:sp>
        <p:nvSpPr>
          <p:cNvPr id="10242" name="Content Placeholder 2"/>
          <p:cNvSpPr>
            <a:spLocks noGrp="1"/>
          </p:cNvSpPr>
          <p:nvPr>
            <p:ph idx="1"/>
          </p:nvPr>
        </p:nvSpPr>
        <p:spPr/>
        <p:txBody>
          <a:bodyPr/>
          <a:lstStyle/>
          <a:p>
            <a:r>
              <a:rPr lang="en-US" dirty="0"/>
              <a:t>7. According to ACOG’s Committee Opinion, which US State enacted a legislation to offer state income tax credit for rural practitioners</a:t>
            </a:r>
          </a:p>
          <a:p>
            <a:endParaRPr lang="en-US" dirty="0"/>
          </a:p>
          <a:p>
            <a:r>
              <a:rPr lang="en-US" dirty="0"/>
              <a:t>	a. Oregon</a:t>
            </a:r>
          </a:p>
          <a:p>
            <a:r>
              <a:rPr lang="en-US" dirty="0"/>
              <a:t>	b. Wyoming</a:t>
            </a:r>
          </a:p>
          <a:p>
            <a:r>
              <a:rPr lang="en-US" dirty="0"/>
              <a:t>	c. Arkansas</a:t>
            </a:r>
          </a:p>
          <a:p>
            <a:r>
              <a:rPr lang="en-US" dirty="0"/>
              <a:t>	d. Texas</a:t>
            </a:r>
          </a:p>
        </p:txBody>
      </p:sp>
    </p:spTree>
    <p:extLst>
      <p:ext uri="{BB962C8B-B14F-4D97-AF65-F5344CB8AC3E}">
        <p14:creationId xmlns:p14="http://schemas.microsoft.com/office/powerpoint/2010/main" val="3928377387"/>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Note to Facilitators</a:t>
            </a:r>
          </a:p>
        </p:txBody>
      </p:sp>
      <p:sp>
        <p:nvSpPr>
          <p:cNvPr id="3" name="Content Placeholder 2"/>
          <p:cNvSpPr>
            <a:spLocks noGrp="1"/>
          </p:cNvSpPr>
          <p:nvPr>
            <p:ph idx="1"/>
          </p:nvPr>
        </p:nvSpPr>
        <p:spPr>
          <a:xfrm>
            <a:off x="2853531" y="1981200"/>
            <a:ext cx="11531600" cy="6172200"/>
          </a:xfrm>
        </p:spPr>
        <p:txBody>
          <a:bodyPr/>
          <a:lstStyle/>
          <a:p>
            <a:pPr>
              <a:spcAft>
                <a:spcPts val="1000"/>
              </a:spcAft>
            </a:pPr>
            <a:r>
              <a:rPr lang="en-US" dirty="0"/>
              <a:t>Dear Facilitator, </a:t>
            </a:r>
          </a:p>
          <a:p>
            <a:pPr>
              <a:spcAft>
                <a:spcPts val="1000"/>
              </a:spcAft>
            </a:pPr>
            <a:endParaRPr lang="en-US" dirty="0"/>
          </a:p>
          <a:p>
            <a:pPr>
              <a:spcAft>
                <a:spcPts val="1000"/>
              </a:spcAft>
            </a:pPr>
            <a:r>
              <a:rPr lang="en-US" dirty="0"/>
              <a:t>Thank you for using Rural PREP’s materials to create an active learning experience for your site. </a:t>
            </a:r>
          </a:p>
          <a:p>
            <a:pPr>
              <a:spcAft>
                <a:spcPts val="1000"/>
              </a:spcAft>
            </a:pPr>
            <a:endParaRPr lang="en-US" dirty="0"/>
          </a:p>
          <a:p>
            <a:pPr>
              <a:spcAft>
                <a:spcPts val="1000"/>
              </a:spcAft>
            </a:pPr>
            <a:r>
              <a:rPr lang="en-US" dirty="0"/>
              <a:t>Use this slide deck, along with the Facilitator Lesson Plan, to facilitate a Grand Rounds event at your site. Many of the slides contain additional information in the presenter notes area, so be sure to review the presentation and the notes prior to your Grand Rounds event. </a:t>
            </a:r>
          </a:p>
        </p:txBody>
      </p:sp>
    </p:spTree>
    <p:extLst>
      <p:ext uri="{BB962C8B-B14F-4D97-AF65-F5344CB8AC3E}">
        <p14:creationId xmlns:p14="http://schemas.microsoft.com/office/powerpoint/2010/main" val="2649768566"/>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tle 1"/>
          <p:cNvSpPr>
            <a:spLocks noGrp="1"/>
          </p:cNvSpPr>
          <p:nvPr>
            <p:ph type="title"/>
          </p:nvPr>
        </p:nvSpPr>
        <p:spPr/>
        <p:txBody>
          <a:bodyPr/>
          <a:lstStyle/>
          <a:p>
            <a:r>
              <a:rPr lang="en-US" altLang="en-US" dirty="0"/>
              <a:t>Team Readiness Quiz</a:t>
            </a:r>
          </a:p>
        </p:txBody>
      </p:sp>
      <p:sp>
        <p:nvSpPr>
          <p:cNvPr id="10242" name="Content Placeholder 2"/>
          <p:cNvSpPr>
            <a:spLocks noGrp="1"/>
          </p:cNvSpPr>
          <p:nvPr>
            <p:ph idx="1"/>
          </p:nvPr>
        </p:nvSpPr>
        <p:spPr/>
        <p:txBody>
          <a:bodyPr/>
          <a:lstStyle/>
          <a:p>
            <a:r>
              <a:rPr lang="en-US" dirty="0"/>
              <a:t>7. According to ACOG’s Committee Opinion, which US State enacted a legislation to offer state income tax credit for rural practitioners</a:t>
            </a:r>
          </a:p>
          <a:p>
            <a:endParaRPr lang="en-US" b="1" dirty="0"/>
          </a:p>
          <a:p>
            <a:r>
              <a:rPr lang="en-US" b="1" dirty="0">
                <a:solidFill>
                  <a:srgbClr val="008F39"/>
                </a:solidFill>
              </a:rPr>
              <a:t>	a. Oregon</a:t>
            </a:r>
            <a:endParaRPr lang="en-US" dirty="0">
              <a:solidFill>
                <a:srgbClr val="008F39"/>
              </a:solidFill>
            </a:endParaRPr>
          </a:p>
          <a:p>
            <a:r>
              <a:rPr lang="en-US" dirty="0"/>
              <a:t>	b. Wyoming</a:t>
            </a:r>
          </a:p>
          <a:p>
            <a:r>
              <a:rPr lang="en-US" dirty="0"/>
              <a:t>	c. Arkansas</a:t>
            </a:r>
          </a:p>
          <a:p>
            <a:r>
              <a:rPr lang="en-US" dirty="0"/>
              <a:t>	d. Texas</a:t>
            </a:r>
          </a:p>
        </p:txBody>
      </p:sp>
    </p:spTree>
    <p:extLst>
      <p:ext uri="{BB962C8B-B14F-4D97-AF65-F5344CB8AC3E}">
        <p14:creationId xmlns:p14="http://schemas.microsoft.com/office/powerpoint/2010/main" val="1501182201"/>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tle 1"/>
          <p:cNvSpPr>
            <a:spLocks noGrp="1"/>
          </p:cNvSpPr>
          <p:nvPr>
            <p:ph type="title"/>
          </p:nvPr>
        </p:nvSpPr>
        <p:spPr/>
        <p:txBody>
          <a:bodyPr/>
          <a:lstStyle/>
          <a:p>
            <a:r>
              <a:rPr lang="en-US" altLang="en-US" dirty="0"/>
              <a:t>Team Readiness Quiz</a:t>
            </a:r>
          </a:p>
        </p:txBody>
      </p:sp>
      <p:sp>
        <p:nvSpPr>
          <p:cNvPr id="10242" name="Content Placeholder 2"/>
          <p:cNvSpPr>
            <a:spLocks noGrp="1"/>
          </p:cNvSpPr>
          <p:nvPr>
            <p:ph idx="1"/>
          </p:nvPr>
        </p:nvSpPr>
        <p:spPr/>
        <p:txBody>
          <a:bodyPr/>
          <a:lstStyle/>
          <a:p>
            <a:r>
              <a:rPr lang="en-US" dirty="0"/>
              <a:t>8. Who is John </a:t>
            </a:r>
            <a:r>
              <a:rPr lang="en-US" dirty="0" err="1"/>
              <a:t>McCullen</a:t>
            </a:r>
            <a:r>
              <a:rPr lang="en-US" dirty="0"/>
              <a:t> MD?</a:t>
            </a:r>
          </a:p>
          <a:p>
            <a:endParaRPr lang="en-US" dirty="0"/>
          </a:p>
          <a:p>
            <a:r>
              <a:rPr lang="en-US" dirty="0"/>
              <a:t>	a. A family physician who performs cesarean deliveries</a:t>
            </a:r>
          </a:p>
          <a:p>
            <a:r>
              <a:rPr lang="en-US" dirty="0"/>
              <a:t>	b. President of the American Academy of Family Physicians</a:t>
            </a:r>
          </a:p>
          <a:p>
            <a:r>
              <a:rPr lang="en-US" dirty="0"/>
              <a:t>	c. A long-time resident of Valdez, Alaska</a:t>
            </a:r>
          </a:p>
          <a:p>
            <a:r>
              <a:rPr lang="en-US" dirty="0"/>
              <a:t>	d. A physician who adapted his practice to community need</a:t>
            </a:r>
          </a:p>
          <a:p>
            <a:r>
              <a:rPr lang="en-US" b="1" dirty="0"/>
              <a:t>	</a:t>
            </a:r>
            <a:r>
              <a:rPr lang="en-US" dirty="0"/>
              <a:t>e. All of the above</a:t>
            </a:r>
          </a:p>
        </p:txBody>
      </p:sp>
    </p:spTree>
    <p:extLst>
      <p:ext uri="{BB962C8B-B14F-4D97-AF65-F5344CB8AC3E}">
        <p14:creationId xmlns:p14="http://schemas.microsoft.com/office/powerpoint/2010/main" val="3978696093"/>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tle 1"/>
          <p:cNvSpPr>
            <a:spLocks noGrp="1"/>
          </p:cNvSpPr>
          <p:nvPr>
            <p:ph type="title"/>
          </p:nvPr>
        </p:nvSpPr>
        <p:spPr/>
        <p:txBody>
          <a:bodyPr/>
          <a:lstStyle/>
          <a:p>
            <a:r>
              <a:rPr lang="en-US" altLang="en-US" dirty="0"/>
              <a:t>Team Readiness Quiz</a:t>
            </a:r>
          </a:p>
        </p:txBody>
      </p:sp>
      <p:sp>
        <p:nvSpPr>
          <p:cNvPr id="10242" name="Content Placeholder 2"/>
          <p:cNvSpPr>
            <a:spLocks noGrp="1"/>
          </p:cNvSpPr>
          <p:nvPr>
            <p:ph idx="1"/>
          </p:nvPr>
        </p:nvSpPr>
        <p:spPr/>
        <p:txBody>
          <a:bodyPr/>
          <a:lstStyle/>
          <a:p>
            <a:r>
              <a:rPr lang="en-US" dirty="0"/>
              <a:t>8. Who is John </a:t>
            </a:r>
            <a:r>
              <a:rPr lang="en-US" dirty="0" err="1"/>
              <a:t>McCullen</a:t>
            </a:r>
            <a:r>
              <a:rPr lang="en-US" dirty="0"/>
              <a:t> MD?</a:t>
            </a:r>
          </a:p>
          <a:p>
            <a:endParaRPr lang="en-US" dirty="0"/>
          </a:p>
          <a:p>
            <a:r>
              <a:rPr lang="en-US" dirty="0"/>
              <a:t>	a. A family physician who performs cesarean deliveries</a:t>
            </a:r>
          </a:p>
          <a:p>
            <a:r>
              <a:rPr lang="en-US" dirty="0"/>
              <a:t>	b. President of the American Academy of Family Physicians</a:t>
            </a:r>
          </a:p>
          <a:p>
            <a:r>
              <a:rPr lang="en-US" dirty="0"/>
              <a:t>	c. A long-time resident of Valdez, Alaska</a:t>
            </a:r>
          </a:p>
          <a:p>
            <a:r>
              <a:rPr lang="en-US" dirty="0"/>
              <a:t>	d. A physician who adapted his practice to community need</a:t>
            </a:r>
          </a:p>
          <a:p>
            <a:r>
              <a:rPr lang="en-US" b="1" dirty="0"/>
              <a:t>	</a:t>
            </a:r>
            <a:r>
              <a:rPr lang="en-US" b="1" dirty="0">
                <a:solidFill>
                  <a:srgbClr val="008F39"/>
                </a:solidFill>
              </a:rPr>
              <a:t>e. All of the above</a:t>
            </a:r>
            <a:endParaRPr lang="en-US" dirty="0">
              <a:solidFill>
                <a:srgbClr val="008F39"/>
              </a:solidFill>
            </a:endParaRPr>
          </a:p>
        </p:txBody>
      </p:sp>
    </p:spTree>
    <p:extLst>
      <p:ext uri="{BB962C8B-B14F-4D97-AF65-F5344CB8AC3E}">
        <p14:creationId xmlns:p14="http://schemas.microsoft.com/office/powerpoint/2010/main" val="1923503889"/>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583802-4604-46CB-9FF8-04C1F0A2C203}"/>
              </a:ext>
            </a:extLst>
          </p:cNvPr>
          <p:cNvSpPr>
            <a:spLocks noGrp="1"/>
          </p:cNvSpPr>
          <p:nvPr>
            <p:ph type="ctrTitle"/>
          </p:nvPr>
        </p:nvSpPr>
        <p:spPr>
          <a:xfrm>
            <a:off x="3260725" y="1136295"/>
            <a:ext cx="10820400" cy="3831207"/>
          </a:xfrm>
        </p:spPr>
        <p:txBody>
          <a:bodyPr/>
          <a:lstStyle/>
          <a:p>
            <a:r>
              <a:rPr lang="en-US" sz="6600" b="1" dirty="0"/>
              <a:t>Addressing Maternity Deserts: A role for operative obstetrics in family medicine</a:t>
            </a:r>
            <a:br>
              <a:rPr lang="en-US" sz="4949" dirty="0"/>
            </a:br>
            <a:endParaRPr lang="en-US" sz="4949" dirty="0"/>
          </a:p>
        </p:txBody>
      </p:sp>
      <p:sp>
        <p:nvSpPr>
          <p:cNvPr id="3" name="Subtitle 2">
            <a:extLst>
              <a:ext uri="{FF2B5EF4-FFF2-40B4-BE49-F238E27FC236}">
                <a16:creationId xmlns:a16="http://schemas.microsoft.com/office/drawing/2014/main" id="{62B297EF-3177-49C8-BACB-02917C3F5C05}"/>
              </a:ext>
            </a:extLst>
          </p:cNvPr>
          <p:cNvSpPr>
            <a:spLocks noGrp="1"/>
          </p:cNvSpPr>
          <p:nvPr>
            <p:ph type="subTitle" idx="1"/>
          </p:nvPr>
        </p:nvSpPr>
        <p:spPr>
          <a:xfrm>
            <a:off x="3793332" y="3810000"/>
            <a:ext cx="9753600" cy="3581400"/>
          </a:xfrm>
        </p:spPr>
        <p:txBody>
          <a:bodyPr/>
          <a:lstStyle/>
          <a:p>
            <a:pPr>
              <a:spcBef>
                <a:spcPts val="450"/>
              </a:spcBef>
            </a:pPr>
            <a:endParaRPr lang="en-US" altLang="en-US" sz="1800" dirty="0">
              <a:solidFill>
                <a:schemeClr val="tx2"/>
              </a:solidFill>
            </a:endParaRPr>
          </a:p>
          <a:p>
            <a:pPr>
              <a:spcBef>
                <a:spcPts val="450"/>
              </a:spcBef>
            </a:pPr>
            <a:r>
              <a:rPr lang="en-US" altLang="en-US" sz="1800" dirty="0">
                <a:solidFill>
                  <a:schemeClr val="tx2"/>
                </a:solidFill>
              </a:rPr>
              <a:t>Presented by: </a:t>
            </a:r>
          </a:p>
          <a:p>
            <a:r>
              <a:rPr lang="en-US" sz="2800" dirty="0"/>
              <a:t>Robert Gobbo, MD</a:t>
            </a:r>
          </a:p>
          <a:p>
            <a:r>
              <a:rPr lang="en-US" sz="2000" dirty="0"/>
              <a:t>Program Director, Providence Hood River Rural Family Medicine Residence Training Program, Hood River, Oregon</a:t>
            </a:r>
          </a:p>
          <a:p>
            <a:r>
              <a:rPr lang="en-US" sz="2000" dirty="0"/>
              <a:t>With contributions from Larry Leeman, MD, MPH; Mark </a:t>
            </a:r>
            <a:r>
              <a:rPr lang="en-US" sz="2000" dirty="0" err="1"/>
              <a:t>Deutchman</a:t>
            </a:r>
            <a:r>
              <a:rPr lang="en-US" sz="2000" dirty="0"/>
              <a:t>, MD; Joe </a:t>
            </a:r>
            <a:r>
              <a:rPr lang="en-US" sz="2000" dirty="0" err="1"/>
              <a:t>Bruener</a:t>
            </a:r>
            <a:r>
              <a:rPr lang="en-US" sz="2000" dirty="0"/>
              <a:t>, MD; &amp;</a:t>
            </a:r>
          </a:p>
          <a:p>
            <a:r>
              <a:rPr lang="en-US" sz="2000" dirty="0"/>
              <a:t>Caitlan Gustafson, MD</a:t>
            </a:r>
          </a:p>
          <a:p>
            <a:pPr>
              <a:spcBef>
                <a:spcPts val="450"/>
              </a:spcBef>
            </a:pPr>
            <a:endParaRPr lang="en-US" altLang="en-US" sz="1800" dirty="0">
              <a:solidFill>
                <a:schemeClr val="tx2"/>
              </a:solidFill>
            </a:endParaRPr>
          </a:p>
          <a:p>
            <a:pPr>
              <a:spcBef>
                <a:spcPts val="450"/>
              </a:spcBef>
            </a:pPr>
            <a:r>
              <a:rPr lang="en-US" altLang="en-US" sz="3200" dirty="0">
                <a:solidFill>
                  <a:schemeClr val="tx2"/>
                </a:solidFill>
                <a:hlinkClick r:id="rId3"/>
              </a:rPr>
              <a:t>Launch the Presentation Now</a:t>
            </a:r>
            <a:endParaRPr lang="en-US" altLang="en-US" sz="3200" dirty="0">
              <a:solidFill>
                <a:schemeClr val="tx2"/>
              </a:solidFill>
            </a:endParaRPr>
          </a:p>
        </p:txBody>
      </p:sp>
      <p:grpSp>
        <p:nvGrpSpPr>
          <p:cNvPr id="4" name="Group 3">
            <a:extLst>
              <a:ext uri="{FF2B5EF4-FFF2-40B4-BE49-F238E27FC236}">
                <a16:creationId xmlns:a16="http://schemas.microsoft.com/office/drawing/2014/main" id="{AE465834-37B9-4A96-BFA7-734892503B6D}"/>
              </a:ext>
            </a:extLst>
          </p:cNvPr>
          <p:cNvGrpSpPr>
            <a:grpSpLocks noChangeAspect="1"/>
          </p:cNvGrpSpPr>
          <p:nvPr/>
        </p:nvGrpSpPr>
        <p:grpSpPr>
          <a:xfrm>
            <a:off x="6720233" y="7772400"/>
            <a:ext cx="3950087" cy="547428"/>
            <a:chOff x="2222875" y="6955771"/>
            <a:chExt cx="8559048" cy="1186177"/>
          </a:xfrm>
        </p:grpSpPr>
        <p:pic>
          <p:nvPicPr>
            <p:cNvPr id="5" name="Picture 4">
              <a:extLst>
                <a:ext uri="{FF2B5EF4-FFF2-40B4-BE49-F238E27FC236}">
                  <a16:creationId xmlns:a16="http://schemas.microsoft.com/office/drawing/2014/main" id="{E3C7BE28-E1AC-4924-9E79-25B9B26EEC36}"/>
                </a:ext>
              </a:extLst>
            </p:cNvPr>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4739550" y="6955771"/>
              <a:ext cx="3120532" cy="884615"/>
            </a:xfrm>
            <a:prstGeom prst="rect">
              <a:avLst/>
            </a:prstGeom>
          </p:spPr>
        </p:pic>
        <p:pic>
          <p:nvPicPr>
            <p:cNvPr id="6" name="Picture 2" descr="OU-HCOM_logo_color.jpg">
              <a:extLst>
                <a:ext uri="{FF2B5EF4-FFF2-40B4-BE49-F238E27FC236}">
                  <a16:creationId xmlns:a16="http://schemas.microsoft.com/office/drawing/2014/main" id="{D0254ACD-E180-4312-AE38-C5FB25046C66}"/>
                </a:ext>
              </a:extLst>
            </p:cNvPr>
            <p:cNvPicPr>
              <a:picLocks noChangeAspect="1"/>
            </p:cNvPicPr>
            <p:nvPr/>
          </p:nvPicPr>
          <p:blipFill>
            <a:blip r:embed="rId5" cstate="print">
              <a:extLst>
                <a:ext uri="{28A0092B-C50C-407E-A947-70E740481C1C}">
                  <a14:useLocalDpi xmlns:a14="http://schemas.microsoft.com/office/drawing/2010/main"/>
                </a:ext>
              </a:extLst>
            </a:blip>
            <a:srcRect/>
            <a:stretch>
              <a:fillRect/>
            </a:stretch>
          </p:blipFill>
          <p:spPr bwMode="auto">
            <a:xfrm>
              <a:off x="8828945" y="6994997"/>
              <a:ext cx="1952978" cy="11469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a:extLst>
                <a:ext uri="{FF2B5EF4-FFF2-40B4-BE49-F238E27FC236}">
                  <a16:creationId xmlns:a16="http://schemas.microsoft.com/office/drawing/2014/main" id="{CBC06039-5E03-486A-87A5-FAC3E7E68CC2}"/>
                </a:ext>
              </a:extLst>
            </p:cNvPr>
            <p:cNvPicPr>
              <a:picLocks noChangeAspect="1"/>
            </p:cNvPicPr>
            <p:nvPr/>
          </p:nvPicPr>
          <p:blipFill>
            <a:blip r:embed="rId6">
              <a:extLst>
                <a:ext uri="{28A0092B-C50C-407E-A947-70E740481C1C}">
                  <a14:useLocalDpi xmlns:a14="http://schemas.microsoft.com/office/drawing/2010/main"/>
                </a:ext>
              </a:extLst>
            </a:blip>
            <a:stretch>
              <a:fillRect/>
            </a:stretch>
          </p:blipFill>
          <p:spPr>
            <a:xfrm>
              <a:off x="2222875" y="7094529"/>
              <a:ext cx="1733973" cy="903111"/>
            </a:xfrm>
            <a:prstGeom prst="rect">
              <a:avLst/>
            </a:prstGeom>
          </p:spPr>
        </p:pic>
      </p:grpSp>
      <p:sp>
        <p:nvSpPr>
          <p:cNvPr id="11" name="TextBox 10"/>
          <p:cNvSpPr txBox="1"/>
          <p:nvPr/>
        </p:nvSpPr>
        <p:spPr>
          <a:xfrm>
            <a:off x="4072874" y="5593059"/>
            <a:ext cx="184731" cy="781752"/>
          </a:xfrm>
          <a:prstGeom prst="rect">
            <a:avLst/>
          </a:prstGeom>
          <a:noFill/>
        </p:spPr>
        <p:txBody>
          <a:bodyPr wrap="none" rtlCol="0">
            <a:spAutoFit/>
          </a:bodyPr>
          <a:lstStyle/>
          <a:p>
            <a:endParaRPr lang="en-US" sz="4480" dirty="0"/>
          </a:p>
        </p:txBody>
      </p:sp>
    </p:spTree>
    <p:extLst>
      <p:ext uri="{BB962C8B-B14F-4D97-AF65-F5344CB8AC3E}">
        <p14:creationId xmlns:p14="http://schemas.microsoft.com/office/powerpoint/2010/main" val="2989998017"/>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Team Activity</a:t>
            </a:r>
          </a:p>
        </p:txBody>
      </p:sp>
    </p:spTree>
    <p:extLst>
      <p:ext uri="{BB962C8B-B14F-4D97-AF65-F5344CB8AC3E}">
        <p14:creationId xmlns:p14="http://schemas.microsoft.com/office/powerpoint/2010/main" val="1713441613"/>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Team Activity</a:t>
            </a:r>
          </a:p>
        </p:txBody>
      </p:sp>
      <p:sp>
        <p:nvSpPr>
          <p:cNvPr id="3" name="Text Placeholder 2"/>
          <p:cNvSpPr>
            <a:spLocks noGrp="1"/>
          </p:cNvSpPr>
          <p:nvPr>
            <p:ph type="body" idx="1"/>
          </p:nvPr>
        </p:nvSpPr>
        <p:spPr>
          <a:xfrm>
            <a:off x="835702" y="1689100"/>
            <a:ext cx="15668857" cy="6692900"/>
          </a:xfrm>
        </p:spPr>
        <p:txBody>
          <a:bodyPr/>
          <a:lstStyle/>
          <a:p>
            <a:r>
              <a:rPr lang="en-US" b="1" dirty="0"/>
              <a:t>Within your team, discuss the following: </a:t>
            </a:r>
          </a:p>
          <a:p>
            <a:endParaRPr lang="en-US" dirty="0"/>
          </a:p>
          <a:p>
            <a:r>
              <a:rPr lang="en-US" dirty="0"/>
              <a:t>Are there privileging requirements for family physicians to deliver babies or perform cesarean deliveries at your local hospital?</a:t>
            </a:r>
          </a:p>
          <a:p>
            <a:pPr marL="457200" indent="-457200">
              <a:buFont typeface="Arial" panose="020B0604020202020204" pitchFamily="34" charset="0"/>
              <a:buChar char="•"/>
            </a:pPr>
            <a:r>
              <a:rPr lang="en-US" dirty="0"/>
              <a:t>What are the criteria?</a:t>
            </a:r>
          </a:p>
          <a:p>
            <a:pPr marL="457200" indent="-457200">
              <a:buFont typeface="Arial" panose="020B0604020202020204" pitchFamily="34" charset="0"/>
              <a:buChar char="•"/>
            </a:pPr>
            <a:r>
              <a:rPr lang="en-US" dirty="0"/>
              <a:t>What are the barriers? </a:t>
            </a:r>
          </a:p>
          <a:p>
            <a:endParaRPr lang="en-US" dirty="0"/>
          </a:p>
          <a:p>
            <a:r>
              <a:rPr lang="en-US" dirty="0"/>
              <a:t>If you are not familiar with your local privileging requirements, use this time to call and obtain materials for your local hospital. </a:t>
            </a:r>
          </a:p>
          <a:p>
            <a:endParaRPr lang="en-US" dirty="0"/>
          </a:p>
          <a:p>
            <a:r>
              <a:rPr lang="en-US" dirty="0"/>
              <a:t>If time allows, discuss with your team your individual interests in this topic and be prepared to share with the larger group the privileging requirements and how this plays out in addressing maternity care deserts in your local region.</a:t>
            </a:r>
          </a:p>
          <a:p>
            <a:endParaRPr lang="en-US" dirty="0"/>
          </a:p>
        </p:txBody>
      </p:sp>
    </p:spTree>
    <p:extLst>
      <p:ext uri="{BB962C8B-B14F-4D97-AF65-F5344CB8AC3E}">
        <p14:creationId xmlns:p14="http://schemas.microsoft.com/office/powerpoint/2010/main" val="1277643076"/>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B6781A0A-379A-6E47-BA80-18E3DAF825B4}"/>
              </a:ext>
            </a:extLst>
          </p:cNvPr>
          <p:cNvSpPr>
            <a:spLocks noGrp="1"/>
          </p:cNvSpPr>
          <p:nvPr>
            <p:ph type="title"/>
          </p:nvPr>
        </p:nvSpPr>
        <p:spPr>
          <a:xfrm>
            <a:off x="4745831" y="3475037"/>
            <a:ext cx="7886700" cy="1325563"/>
          </a:xfrm>
        </p:spPr>
        <p:txBody>
          <a:bodyPr>
            <a:normAutofit/>
          </a:bodyPr>
          <a:lstStyle/>
          <a:p>
            <a:pPr algn="ctr"/>
            <a:r>
              <a:rPr lang="en-US" sz="5400" b="1" dirty="0"/>
              <a:t>Discussion</a:t>
            </a:r>
          </a:p>
        </p:txBody>
      </p:sp>
    </p:spTree>
    <p:extLst>
      <p:ext uri="{BB962C8B-B14F-4D97-AF65-F5344CB8AC3E}">
        <p14:creationId xmlns:p14="http://schemas.microsoft.com/office/powerpoint/2010/main" val="789699031"/>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p:txBody>
          <a:bodyPr/>
          <a:lstStyle/>
          <a:p>
            <a:r>
              <a:rPr lang="en-US" altLang="en-US" dirty="0"/>
              <a:t>Social Charge</a:t>
            </a:r>
          </a:p>
        </p:txBody>
      </p:sp>
      <p:sp>
        <p:nvSpPr>
          <p:cNvPr id="14338" name="Content Placeholder 2"/>
          <p:cNvSpPr>
            <a:spLocks noGrp="1"/>
          </p:cNvSpPr>
          <p:nvPr>
            <p:ph idx="1"/>
          </p:nvPr>
        </p:nvSpPr>
        <p:spPr>
          <a:xfrm>
            <a:off x="2837900" y="2133600"/>
            <a:ext cx="11531600" cy="5511800"/>
          </a:xfrm>
        </p:spPr>
        <p:txBody>
          <a:bodyPr/>
          <a:lstStyle/>
          <a:p>
            <a:r>
              <a:rPr lang="en-US" dirty="0"/>
              <a:t>What are you personally going to do with this information?</a:t>
            </a:r>
          </a:p>
          <a:p>
            <a:endParaRPr lang="en-US" altLang="en-US" dirty="0"/>
          </a:p>
          <a:p>
            <a:endParaRPr lang="en-US" altLang="en-US" dirty="0"/>
          </a:p>
        </p:txBody>
      </p:sp>
    </p:spTree>
    <p:extLst>
      <p:ext uri="{BB962C8B-B14F-4D97-AF65-F5344CB8AC3E}">
        <p14:creationId xmlns:p14="http://schemas.microsoft.com/office/powerpoint/2010/main" val="2289844619"/>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p:txBody>
          <a:bodyPr/>
          <a:lstStyle/>
          <a:p>
            <a:r>
              <a:rPr lang="en-US" altLang="en-US" dirty="0"/>
              <a:t>Evaluation</a:t>
            </a:r>
          </a:p>
        </p:txBody>
      </p:sp>
      <p:sp>
        <p:nvSpPr>
          <p:cNvPr id="14338" name="Content Placeholder 2"/>
          <p:cNvSpPr>
            <a:spLocks noGrp="1"/>
          </p:cNvSpPr>
          <p:nvPr>
            <p:ph idx="1"/>
          </p:nvPr>
        </p:nvSpPr>
        <p:spPr/>
        <p:txBody>
          <a:bodyPr/>
          <a:lstStyle/>
          <a:p>
            <a:r>
              <a:rPr lang="en-US" altLang="en-US" dirty="0"/>
              <a:t>Please evaluate these learning materials as a group:</a:t>
            </a:r>
          </a:p>
          <a:p>
            <a:r>
              <a:rPr lang="en-US" altLang="en-US" dirty="0">
                <a:hlinkClick r:id="rId3"/>
              </a:rPr>
              <a:t>https://</a:t>
            </a:r>
            <a:r>
              <a:rPr lang="en-US" altLang="en-US" dirty="0" err="1">
                <a:hlinkClick r:id="rId3"/>
              </a:rPr>
              <a:t>goo.gl</a:t>
            </a:r>
            <a:r>
              <a:rPr lang="en-US" altLang="en-US" dirty="0">
                <a:hlinkClick r:id="rId3"/>
              </a:rPr>
              <a:t>/forms/S5IQncaDnb4u2PYj2</a:t>
            </a:r>
            <a:endParaRPr lang="en-US" altLang="en-US" dirty="0"/>
          </a:p>
        </p:txBody>
      </p:sp>
    </p:spTree>
    <p:extLst>
      <p:ext uri="{BB962C8B-B14F-4D97-AF65-F5344CB8AC3E}">
        <p14:creationId xmlns:p14="http://schemas.microsoft.com/office/powerpoint/2010/main" val="287374275"/>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7"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147983" y="2819400"/>
            <a:ext cx="7103549"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92495924"/>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Session Overview </a:t>
            </a:r>
          </a:p>
        </p:txBody>
      </p:sp>
      <p:sp>
        <p:nvSpPr>
          <p:cNvPr id="3" name="Content Placeholder 2"/>
          <p:cNvSpPr>
            <a:spLocks noGrp="1"/>
          </p:cNvSpPr>
          <p:nvPr>
            <p:ph idx="1"/>
          </p:nvPr>
        </p:nvSpPr>
        <p:spPr>
          <a:xfrm>
            <a:off x="2853531" y="1981200"/>
            <a:ext cx="11531600" cy="6172200"/>
          </a:xfrm>
        </p:spPr>
        <p:txBody>
          <a:bodyPr/>
          <a:lstStyle/>
          <a:p>
            <a:pPr marL="171450" indent="-171450">
              <a:spcAft>
                <a:spcPts val="1000"/>
              </a:spcAft>
              <a:buFont typeface="Arial" panose="020B0604020202020204" pitchFamily="34" charset="0"/>
              <a:buChar char="•"/>
            </a:pPr>
            <a:r>
              <a:rPr lang="en-US" sz="2800" b="1" dirty="0"/>
              <a:t>5 minutes: </a:t>
            </a:r>
            <a:r>
              <a:rPr lang="en-US" sz="2800" dirty="0"/>
              <a:t>Go over and discuss pre-assignment answers with the full group</a:t>
            </a:r>
          </a:p>
          <a:p>
            <a:pPr marL="171450" indent="-171450">
              <a:spcAft>
                <a:spcPts val="1000"/>
              </a:spcAft>
              <a:buFont typeface="Arial" panose="020B0604020202020204" pitchFamily="34" charset="0"/>
              <a:buChar char="•"/>
            </a:pPr>
            <a:r>
              <a:rPr lang="en-US" sz="2800" b="1" dirty="0"/>
              <a:t>25 minutes: </a:t>
            </a:r>
            <a:r>
              <a:rPr lang="en-US" sz="2800" dirty="0"/>
              <a:t>Watch the Presentation</a:t>
            </a:r>
          </a:p>
          <a:p>
            <a:pPr marL="171450" indent="-171450">
              <a:spcAft>
                <a:spcPts val="1000"/>
              </a:spcAft>
              <a:buFont typeface="Arial" panose="020B0604020202020204" pitchFamily="34" charset="0"/>
              <a:buChar char="•"/>
            </a:pPr>
            <a:r>
              <a:rPr lang="en-US" sz="2800" b="1" dirty="0"/>
              <a:t>15 minutes: </a:t>
            </a:r>
            <a:r>
              <a:rPr lang="en-US" sz="2800" dirty="0"/>
              <a:t>Facilitate the Team Activity</a:t>
            </a:r>
          </a:p>
          <a:p>
            <a:pPr marL="171450" indent="-171450">
              <a:spcAft>
                <a:spcPts val="1000"/>
              </a:spcAft>
              <a:buFont typeface="Arial" panose="020B0604020202020204" pitchFamily="34" charset="0"/>
              <a:buChar char="•"/>
            </a:pPr>
            <a:r>
              <a:rPr lang="en-US" sz="2800" b="1" dirty="0"/>
              <a:t>10 minutes: </a:t>
            </a:r>
            <a:r>
              <a:rPr lang="en-US" sz="2800" dirty="0"/>
              <a:t>General Discussion and Social Charge</a:t>
            </a:r>
          </a:p>
          <a:p>
            <a:pPr marL="171450" indent="-171450">
              <a:spcAft>
                <a:spcPts val="1000"/>
              </a:spcAft>
              <a:buFont typeface="Arial" panose="020B0604020202020204" pitchFamily="34" charset="0"/>
              <a:buChar char="•"/>
            </a:pPr>
            <a:r>
              <a:rPr lang="en-US" sz="2800" b="1" dirty="0"/>
              <a:t>5 minutes: </a:t>
            </a:r>
            <a:r>
              <a:rPr lang="en-US" sz="2800" dirty="0"/>
              <a:t>Evaluation of the Learning Materials  as a group</a:t>
            </a:r>
          </a:p>
        </p:txBody>
      </p:sp>
    </p:spTree>
    <p:extLst>
      <p:ext uri="{BB962C8B-B14F-4D97-AF65-F5344CB8AC3E}">
        <p14:creationId xmlns:p14="http://schemas.microsoft.com/office/powerpoint/2010/main" val="1606745693"/>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583802-4604-46CB-9FF8-04C1F0A2C203}"/>
              </a:ext>
            </a:extLst>
          </p:cNvPr>
          <p:cNvSpPr>
            <a:spLocks noGrp="1"/>
          </p:cNvSpPr>
          <p:nvPr>
            <p:ph type="ctrTitle"/>
          </p:nvPr>
        </p:nvSpPr>
        <p:spPr>
          <a:xfrm>
            <a:off x="3260725" y="1136295"/>
            <a:ext cx="10820400" cy="3831207"/>
          </a:xfrm>
        </p:spPr>
        <p:txBody>
          <a:bodyPr/>
          <a:lstStyle/>
          <a:p>
            <a:r>
              <a:rPr lang="en-US" sz="6600" b="1" dirty="0"/>
              <a:t>Addressing Maternity Deserts: A role for operative obstetrics in family medicine</a:t>
            </a:r>
            <a:br>
              <a:rPr lang="en-US" sz="4949" dirty="0"/>
            </a:br>
            <a:endParaRPr lang="en-US" sz="4949" dirty="0"/>
          </a:p>
        </p:txBody>
      </p:sp>
      <p:sp>
        <p:nvSpPr>
          <p:cNvPr id="3" name="Subtitle 2">
            <a:extLst>
              <a:ext uri="{FF2B5EF4-FFF2-40B4-BE49-F238E27FC236}">
                <a16:creationId xmlns:a16="http://schemas.microsoft.com/office/drawing/2014/main" id="{62B297EF-3177-49C8-BACB-02917C3F5C05}"/>
              </a:ext>
            </a:extLst>
          </p:cNvPr>
          <p:cNvSpPr>
            <a:spLocks noGrp="1"/>
          </p:cNvSpPr>
          <p:nvPr>
            <p:ph type="subTitle" idx="1"/>
          </p:nvPr>
        </p:nvSpPr>
        <p:spPr>
          <a:xfrm>
            <a:off x="3793332" y="3810000"/>
            <a:ext cx="9753600" cy="3581400"/>
          </a:xfrm>
        </p:spPr>
        <p:txBody>
          <a:bodyPr/>
          <a:lstStyle/>
          <a:p>
            <a:pPr>
              <a:spcBef>
                <a:spcPts val="450"/>
              </a:spcBef>
            </a:pPr>
            <a:endParaRPr lang="en-US" altLang="en-US" sz="1800" dirty="0">
              <a:solidFill>
                <a:schemeClr val="tx2"/>
              </a:solidFill>
            </a:endParaRPr>
          </a:p>
          <a:p>
            <a:pPr>
              <a:spcBef>
                <a:spcPts val="450"/>
              </a:spcBef>
            </a:pPr>
            <a:r>
              <a:rPr lang="en-US" altLang="en-US" sz="1800" dirty="0">
                <a:solidFill>
                  <a:schemeClr val="tx2"/>
                </a:solidFill>
              </a:rPr>
              <a:t>Presented by: </a:t>
            </a:r>
          </a:p>
          <a:p>
            <a:r>
              <a:rPr lang="en-US" sz="2800" dirty="0"/>
              <a:t>Robert Gobbo, MD</a:t>
            </a:r>
          </a:p>
          <a:p>
            <a:r>
              <a:rPr lang="en-US" sz="2000" dirty="0"/>
              <a:t>Program Director, Providence Hood River Rural Family Medicine Residence Training Program, Hood River, Oregon</a:t>
            </a:r>
          </a:p>
          <a:p>
            <a:r>
              <a:rPr lang="en-US" sz="2000" dirty="0"/>
              <a:t>With contributions from Larry Leeman, MD, MPH; Mark </a:t>
            </a:r>
            <a:r>
              <a:rPr lang="en-US" sz="2000" dirty="0" err="1"/>
              <a:t>Deutchman</a:t>
            </a:r>
            <a:r>
              <a:rPr lang="en-US" sz="2000" dirty="0"/>
              <a:t>, MD; Joe </a:t>
            </a:r>
            <a:r>
              <a:rPr lang="en-US" sz="2000" dirty="0" err="1"/>
              <a:t>Bruener</a:t>
            </a:r>
            <a:r>
              <a:rPr lang="en-US" sz="2000" dirty="0"/>
              <a:t>, MD; &amp;</a:t>
            </a:r>
          </a:p>
          <a:p>
            <a:r>
              <a:rPr lang="en-US" sz="2000" dirty="0"/>
              <a:t>Caitlan Gustafson, MD</a:t>
            </a:r>
          </a:p>
          <a:p>
            <a:pPr>
              <a:spcBef>
                <a:spcPts val="450"/>
              </a:spcBef>
            </a:pPr>
            <a:endParaRPr lang="en-US" altLang="en-US" sz="1800" dirty="0">
              <a:solidFill>
                <a:schemeClr val="tx2"/>
              </a:solidFill>
            </a:endParaRPr>
          </a:p>
          <a:p>
            <a:pPr>
              <a:spcBef>
                <a:spcPts val="450"/>
              </a:spcBef>
            </a:pPr>
            <a:r>
              <a:rPr lang="en-US" altLang="en-US" sz="1800" dirty="0">
                <a:solidFill>
                  <a:schemeClr val="tx2"/>
                </a:solidFill>
              </a:rPr>
              <a:t>Facilitated by:</a:t>
            </a:r>
          </a:p>
          <a:p>
            <a:pPr>
              <a:spcBef>
                <a:spcPts val="450"/>
              </a:spcBef>
            </a:pPr>
            <a:r>
              <a:rPr lang="en-US" altLang="en-US" sz="2800" dirty="0">
                <a:solidFill>
                  <a:schemeClr val="tx2"/>
                </a:solidFill>
              </a:rPr>
              <a:t>Randy Longenecker, MD</a:t>
            </a:r>
          </a:p>
          <a:p>
            <a:r>
              <a:rPr lang="en-US" sz="2000" dirty="0"/>
              <a:t>Heritage College of Osteopathic Medicine, Ohio University</a:t>
            </a:r>
          </a:p>
        </p:txBody>
      </p:sp>
      <p:grpSp>
        <p:nvGrpSpPr>
          <p:cNvPr id="4" name="Group 3">
            <a:extLst>
              <a:ext uri="{FF2B5EF4-FFF2-40B4-BE49-F238E27FC236}">
                <a16:creationId xmlns:a16="http://schemas.microsoft.com/office/drawing/2014/main" id="{AE465834-37B9-4A96-BFA7-734892503B6D}"/>
              </a:ext>
            </a:extLst>
          </p:cNvPr>
          <p:cNvGrpSpPr>
            <a:grpSpLocks noChangeAspect="1"/>
          </p:cNvGrpSpPr>
          <p:nvPr/>
        </p:nvGrpSpPr>
        <p:grpSpPr>
          <a:xfrm>
            <a:off x="6720233" y="7772400"/>
            <a:ext cx="3950087" cy="547428"/>
            <a:chOff x="2222875" y="6955771"/>
            <a:chExt cx="8559048" cy="1186177"/>
          </a:xfrm>
        </p:grpSpPr>
        <p:pic>
          <p:nvPicPr>
            <p:cNvPr id="5" name="Picture 4">
              <a:extLst>
                <a:ext uri="{FF2B5EF4-FFF2-40B4-BE49-F238E27FC236}">
                  <a16:creationId xmlns:a16="http://schemas.microsoft.com/office/drawing/2014/main" id="{E3C7BE28-E1AC-4924-9E79-25B9B26EEC36}"/>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4739550" y="6955771"/>
              <a:ext cx="3120532" cy="884615"/>
            </a:xfrm>
            <a:prstGeom prst="rect">
              <a:avLst/>
            </a:prstGeom>
          </p:spPr>
        </p:pic>
        <p:pic>
          <p:nvPicPr>
            <p:cNvPr id="6" name="Picture 2" descr="OU-HCOM_logo_color.jpg">
              <a:extLst>
                <a:ext uri="{FF2B5EF4-FFF2-40B4-BE49-F238E27FC236}">
                  <a16:creationId xmlns:a16="http://schemas.microsoft.com/office/drawing/2014/main" id="{D0254ACD-E180-4312-AE38-C5FB25046C66}"/>
                </a:ext>
              </a:extLst>
            </p:cNvPr>
            <p:cNvPicPr>
              <a:picLocks noChangeAspect="1"/>
            </p:cNvPicPr>
            <p:nvPr/>
          </p:nvPicPr>
          <p:blipFill>
            <a:blip r:embed="rId4" cstate="print">
              <a:extLst>
                <a:ext uri="{28A0092B-C50C-407E-A947-70E740481C1C}">
                  <a14:useLocalDpi xmlns:a14="http://schemas.microsoft.com/office/drawing/2010/main"/>
                </a:ext>
              </a:extLst>
            </a:blip>
            <a:srcRect/>
            <a:stretch>
              <a:fillRect/>
            </a:stretch>
          </p:blipFill>
          <p:spPr bwMode="auto">
            <a:xfrm>
              <a:off x="8828945" y="6994997"/>
              <a:ext cx="1952978" cy="11469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a:extLst>
                <a:ext uri="{FF2B5EF4-FFF2-40B4-BE49-F238E27FC236}">
                  <a16:creationId xmlns:a16="http://schemas.microsoft.com/office/drawing/2014/main" id="{CBC06039-5E03-486A-87A5-FAC3E7E68CC2}"/>
                </a:ext>
              </a:extLst>
            </p:cNvPr>
            <p:cNvPicPr>
              <a:picLocks noChangeAspect="1"/>
            </p:cNvPicPr>
            <p:nvPr/>
          </p:nvPicPr>
          <p:blipFill>
            <a:blip r:embed="rId5">
              <a:extLst>
                <a:ext uri="{28A0092B-C50C-407E-A947-70E740481C1C}">
                  <a14:useLocalDpi xmlns:a14="http://schemas.microsoft.com/office/drawing/2010/main"/>
                </a:ext>
              </a:extLst>
            </a:blip>
            <a:stretch>
              <a:fillRect/>
            </a:stretch>
          </p:blipFill>
          <p:spPr>
            <a:xfrm>
              <a:off x="2222875" y="7094529"/>
              <a:ext cx="1733973" cy="903111"/>
            </a:xfrm>
            <a:prstGeom prst="rect">
              <a:avLst/>
            </a:prstGeom>
          </p:spPr>
        </p:pic>
      </p:grpSp>
      <p:sp>
        <p:nvSpPr>
          <p:cNvPr id="11" name="TextBox 10"/>
          <p:cNvSpPr txBox="1"/>
          <p:nvPr/>
        </p:nvSpPr>
        <p:spPr>
          <a:xfrm>
            <a:off x="4072874" y="5593059"/>
            <a:ext cx="184731" cy="781752"/>
          </a:xfrm>
          <a:prstGeom prst="rect">
            <a:avLst/>
          </a:prstGeom>
          <a:noFill/>
        </p:spPr>
        <p:txBody>
          <a:bodyPr wrap="none" rtlCol="0">
            <a:spAutoFit/>
          </a:bodyPr>
          <a:lstStyle/>
          <a:p>
            <a:endParaRPr lang="en-US" sz="4480" dirty="0"/>
          </a:p>
        </p:txBody>
      </p:sp>
    </p:spTree>
    <p:extLst>
      <p:ext uri="{BB962C8B-B14F-4D97-AF65-F5344CB8AC3E}">
        <p14:creationId xmlns:p14="http://schemas.microsoft.com/office/powerpoint/2010/main" val="4158978645"/>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a:t>
            </a:r>
          </a:p>
        </p:txBody>
      </p:sp>
      <p:sp>
        <p:nvSpPr>
          <p:cNvPr id="3" name="Content Placeholder 2"/>
          <p:cNvSpPr>
            <a:spLocks noGrp="1"/>
          </p:cNvSpPr>
          <p:nvPr>
            <p:ph idx="1"/>
          </p:nvPr>
        </p:nvSpPr>
        <p:spPr>
          <a:xfrm>
            <a:off x="2853531" y="1981200"/>
            <a:ext cx="11531600" cy="6172200"/>
          </a:xfrm>
        </p:spPr>
        <p:txBody>
          <a:bodyPr/>
          <a:lstStyle/>
          <a:p>
            <a:pPr>
              <a:spcAft>
                <a:spcPts val="1000"/>
              </a:spcAft>
            </a:pPr>
            <a:endParaRPr lang="en-US" dirty="0"/>
          </a:p>
          <a:p>
            <a:pPr>
              <a:spcAft>
                <a:spcPts val="1000"/>
              </a:spcAft>
            </a:pPr>
            <a:r>
              <a:rPr lang="en-US" dirty="0"/>
              <a:t>After this presentation, participants will be able to:</a:t>
            </a:r>
          </a:p>
          <a:p>
            <a:pPr>
              <a:spcAft>
                <a:spcPts val="1000"/>
              </a:spcAft>
            </a:pPr>
            <a:endParaRPr lang="en-US" dirty="0"/>
          </a:p>
          <a:p>
            <a:pPr marL="514350" indent="-514350">
              <a:buFont typeface="+mj-lt"/>
              <a:buAutoNum type="arabicPeriod"/>
            </a:pPr>
            <a:r>
              <a:rPr lang="en-US" dirty="0"/>
              <a:t>Describe potential roles for family physicians to meet the maternity care needs of patients in rural areas</a:t>
            </a:r>
          </a:p>
          <a:p>
            <a:pPr marL="514350" indent="-514350">
              <a:buFont typeface="+mj-lt"/>
              <a:buAutoNum type="arabicPeriod"/>
            </a:pPr>
            <a:r>
              <a:rPr lang="en-US" dirty="0"/>
              <a:t>Take steps to obtain training and apply for privileges</a:t>
            </a:r>
          </a:p>
          <a:p>
            <a:pPr marL="514350" indent="-514350">
              <a:buFont typeface="+mj-lt"/>
              <a:buAutoNum type="arabicPeriod"/>
            </a:pPr>
            <a:r>
              <a:rPr lang="en-US" dirty="0"/>
              <a:t>Follow steps to ensure maintenance of competence and skills as well as privileges</a:t>
            </a:r>
          </a:p>
        </p:txBody>
      </p:sp>
    </p:spTree>
    <p:extLst>
      <p:ext uri="{BB962C8B-B14F-4D97-AF65-F5344CB8AC3E}">
        <p14:creationId xmlns:p14="http://schemas.microsoft.com/office/powerpoint/2010/main" val="2697122393"/>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tle 1"/>
          <p:cNvSpPr>
            <a:spLocks noGrp="1"/>
          </p:cNvSpPr>
          <p:nvPr>
            <p:ph type="title"/>
          </p:nvPr>
        </p:nvSpPr>
        <p:spPr/>
        <p:txBody>
          <a:bodyPr/>
          <a:lstStyle/>
          <a:p>
            <a:r>
              <a:rPr lang="en-US" altLang="en-US" dirty="0"/>
              <a:t>Team Readiness Quiz</a:t>
            </a:r>
          </a:p>
        </p:txBody>
      </p:sp>
    </p:spTree>
    <p:extLst>
      <p:ext uri="{BB962C8B-B14F-4D97-AF65-F5344CB8AC3E}">
        <p14:creationId xmlns:p14="http://schemas.microsoft.com/office/powerpoint/2010/main" val="2562233187"/>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tle 1"/>
          <p:cNvSpPr>
            <a:spLocks noGrp="1"/>
          </p:cNvSpPr>
          <p:nvPr>
            <p:ph type="title"/>
          </p:nvPr>
        </p:nvSpPr>
        <p:spPr/>
        <p:txBody>
          <a:bodyPr/>
          <a:lstStyle/>
          <a:p>
            <a:r>
              <a:rPr lang="en-US" altLang="en-US" dirty="0"/>
              <a:t>Team Readiness Quiz</a:t>
            </a:r>
          </a:p>
        </p:txBody>
      </p:sp>
      <p:sp>
        <p:nvSpPr>
          <p:cNvPr id="10242" name="Content Placeholder 2"/>
          <p:cNvSpPr>
            <a:spLocks noGrp="1"/>
          </p:cNvSpPr>
          <p:nvPr>
            <p:ph idx="1"/>
          </p:nvPr>
        </p:nvSpPr>
        <p:spPr/>
        <p:txBody>
          <a:bodyPr/>
          <a:lstStyle/>
          <a:p>
            <a:r>
              <a:rPr lang="en-US" dirty="0"/>
              <a:t>1. According to Avery and McDonald (2014), a decrease in rural maternity care providers is directly associated with an increase in poor perinatal outcomes.</a:t>
            </a:r>
          </a:p>
          <a:p>
            <a:r>
              <a:rPr lang="en-US" b="1" dirty="0"/>
              <a:t>	</a:t>
            </a:r>
          </a:p>
          <a:p>
            <a:r>
              <a:rPr lang="en-US" dirty="0"/>
              <a:t>	a. True</a:t>
            </a:r>
          </a:p>
          <a:p>
            <a:r>
              <a:rPr lang="en-US" dirty="0"/>
              <a:t>	b. False</a:t>
            </a:r>
          </a:p>
        </p:txBody>
      </p:sp>
    </p:spTree>
    <p:extLst>
      <p:ext uri="{BB962C8B-B14F-4D97-AF65-F5344CB8AC3E}">
        <p14:creationId xmlns:p14="http://schemas.microsoft.com/office/powerpoint/2010/main" val="1519469514"/>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tle 1"/>
          <p:cNvSpPr>
            <a:spLocks noGrp="1"/>
          </p:cNvSpPr>
          <p:nvPr>
            <p:ph type="title"/>
          </p:nvPr>
        </p:nvSpPr>
        <p:spPr/>
        <p:txBody>
          <a:bodyPr/>
          <a:lstStyle/>
          <a:p>
            <a:r>
              <a:rPr lang="en-US" altLang="en-US" dirty="0"/>
              <a:t>Team Readiness Quiz</a:t>
            </a:r>
          </a:p>
        </p:txBody>
      </p:sp>
      <p:sp>
        <p:nvSpPr>
          <p:cNvPr id="10242" name="Content Placeholder 2"/>
          <p:cNvSpPr>
            <a:spLocks noGrp="1"/>
          </p:cNvSpPr>
          <p:nvPr>
            <p:ph idx="1"/>
          </p:nvPr>
        </p:nvSpPr>
        <p:spPr/>
        <p:txBody>
          <a:bodyPr/>
          <a:lstStyle/>
          <a:p>
            <a:r>
              <a:rPr lang="en-US" dirty="0"/>
              <a:t>1. According to Avery and McDonald (2014), a decrease in rural maternity care providers is directly associated with an increase in poor perinatal outcomes.</a:t>
            </a:r>
          </a:p>
          <a:p>
            <a:r>
              <a:rPr lang="en-US" b="1" dirty="0"/>
              <a:t>	</a:t>
            </a:r>
          </a:p>
          <a:p>
            <a:r>
              <a:rPr lang="en-US" b="1" dirty="0"/>
              <a:t>	</a:t>
            </a:r>
            <a:r>
              <a:rPr lang="en-US" b="1" dirty="0">
                <a:solidFill>
                  <a:srgbClr val="008F39"/>
                </a:solidFill>
              </a:rPr>
              <a:t>a. True</a:t>
            </a:r>
            <a:endParaRPr lang="en-US" dirty="0">
              <a:solidFill>
                <a:srgbClr val="008F39"/>
              </a:solidFill>
            </a:endParaRPr>
          </a:p>
          <a:p>
            <a:r>
              <a:rPr lang="en-US" dirty="0"/>
              <a:t>	b. False</a:t>
            </a:r>
          </a:p>
        </p:txBody>
      </p:sp>
    </p:spTree>
    <p:extLst>
      <p:ext uri="{BB962C8B-B14F-4D97-AF65-F5344CB8AC3E}">
        <p14:creationId xmlns:p14="http://schemas.microsoft.com/office/powerpoint/2010/main" val="1737234774"/>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tle 1"/>
          <p:cNvSpPr>
            <a:spLocks noGrp="1"/>
          </p:cNvSpPr>
          <p:nvPr>
            <p:ph type="title"/>
          </p:nvPr>
        </p:nvSpPr>
        <p:spPr/>
        <p:txBody>
          <a:bodyPr/>
          <a:lstStyle/>
          <a:p>
            <a:r>
              <a:rPr lang="en-US" altLang="en-US" dirty="0"/>
              <a:t>Team Readiness Quiz</a:t>
            </a:r>
          </a:p>
        </p:txBody>
      </p:sp>
      <p:sp>
        <p:nvSpPr>
          <p:cNvPr id="10242" name="Content Placeholder 2"/>
          <p:cNvSpPr>
            <a:spLocks noGrp="1"/>
          </p:cNvSpPr>
          <p:nvPr>
            <p:ph idx="1"/>
          </p:nvPr>
        </p:nvSpPr>
        <p:spPr/>
        <p:txBody>
          <a:bodyPr/>
          <a:lstStyle/>
          <a:p>
            <a:r>
              <a:rPr lang="en-US" dirty="0"/>
              <a:t>2. According to Avery and McDonald (2014), almost ______ of the counties in the United States have no obstetric provider, which affects approximately ______ women.</a:t>
            </a:r>
          </a:p>
          <a:p>
            <a:endParaRPr lang="en-US" dirty="0"/>
          </a:p>
          <a:p>
            <a:r>
              <a:rPr lang="en-US" dirty="0"/>
              <a:t>	a. 10% and 3 million</a:t>
            </a:r>
          </a:p>
          <a:p>
            <a:r>
              <a:rPr lang="en-US" dirty="0"/>
              <a:t>	b. 25% and 5 million</a:t>
            </a:r>
          </a:p>
          <a:p>
            <a:r>
              <a:rPr lang="en-US" b="1" dirty="0"/>
              <a:t>	</a:t>
            </a:r>
            <a:r>
              <a:rPr lang="en-US" dirty="0"/>
              <a:t>c. 50% and 10 million</a:t>
            </a:r>
          </a:p>
          <a:p>
            <a:r>
              <a:rPr lang="en-US" dirty="0"/>
              <a:t>	d. 40% and 7 million </a:t>
            </a:r>
          </a:p>
        </p:txBody>
      </p:sp>
    </p:spTree>
    <p:extLst>
      <p:ext uri="{BB962C8B-B14F-4D97-AF65-F5344CB8AC3E}">
        <p14:creationId xmlns:p14="http://schemas.microsoft.com/office/powerpoint/2010/main" val="2700438744"/>
      </p:ext>
    </p:extLst>
  </p:cSld>
  <p:clrMapOvr>
    <a:masterClrMapping/>
  </p:clrMapOv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itle &amp; Text">
  <a:themeElements>
    <a:clrScheme name="">
      <a:dk1>
        <a:srgbClr val="000000"/>
      </a:dk1>
      <a:lt1>
        <a:srgbClr val="FFFFFF"/>
      </a:lt1>
      <a:dk2>
        <a:srgbClr val="000000"/>
      </a:dk2>
      <a:lt2>
        <a:srgbClr val="808080"/>
      </a:lt2>
      <a:accent1>
        <a:srgbClr val="FFFFFF"/>
      </a:accent1>
      <a:accent2>
        <a:srgbClr val="333399"/>
      </a:accent2>
      <a:accent3>
        <a:srgbClr val="FFFFFF"/>
      </a:accent3>
      <a:accent4>
        <a:srgbClr val="000000"/>
      </a:accent4>
      <a:accent5>
        <a:srgbClr val="FFFFFF"/>
      </a:accent5>
      <a:accent6>
        <a:srgbClr val="2D2D8A"/>
      </a:accent6>
      <a:hlink>
        <a:srgbClr val="009999"/>
      </a:hlink>
      <a:folHlink>
        <a:srgbClr val="99CC00"/>
      </a:folHlink>
    </a:clrScheme>
    <a:fontScheme name="Title &amp; Text">
      <a:majorFont>
        <a:latin typeface="Myriad Pro Black"/>
        <a:ea typeface=""/>
        <a:cs typeface="ヒラギノ角ゴ ProN W6"/>
      </a:majorFont>
      <a:minorFont>
        <a:latin typeface="Myriad Pro"/>
        <a:ea typeface=""/>
        <a:cs typeface="ヒラギノ角ゴ ProN W3"/>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4200" b="0" i="0" u="none" strike="noStrike" cap="none" normalizeH="0" baseline="0" smtClean="0">
            <a:ln>
              <a:noFill/>
            </a:ln>
            <a:solidFill>
              <a:srgbClr val="000000"/>
            </a:solidFill>
            <a:effectLst/>
            <a:latin typeface="Gill Sans"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4200" b="0" i="0" u="none" strike="noStrike" cap="none" normalizeH="0" baseline="0" smtClean="0">
            <a:ln>
              <a:noFill/>
            </a:ln>
            <a:solidFill>
              <a:srgbClr val="000000"/>
            </a:solidFill>
            <a:effectLst/>
            <a:latin typeface="Gill Sans" charset="0"/>
            <a:cs typeface="ヒラギノ角ゴ ProN W3" charset="0"/>
            <a:sym typeface="Gill Sans" charset="0"/>
          </a:defRPr>
        </a:defPPr>
      </a:lstStyle>
    </a:lnDef>
  </a:objectDefaults>
  <a:extraClrSchemeLst>
    <a:extraClrScheme>
      <a:clrScheme name="Title &amp; Tex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Rural PREP PP Template 7-2017" id="{D7835DC8-89B2-EA48-B556-A33498CDB901}" vid="{E4604399-5F20-2D4E-BA07-C21B6ED05A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WONCArural 8-31-2017</Template>
  <TotalTime>5383</TotalTime>
  <Pages>0</Pages>
  <Words>1424</Words>
  <Characters>0</Characters>
  <Application>Microsoft Macintosh PowerPoint</Application>
  <PresentationFormat>Custom</PresentationFormat>
  <Lines>0</Lines>
  <Paragraphs>233</Paragraphs>
  <Slides>29</Slides>
  <Notes>26</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29</vt:i4>
      </vt:variant>
    </vt:vector>
  </HeadingPairs>
  <TitlesOfParts>
    <vt:vector size="39" baseType="lpstr">
      <vt:lpstr>ヒラギノ角ゴ ProN W3</vt:lpstr>
      <vt:lpstr>ヒラギノ角ゴ ProN W6</vt:lpstr>
      <vt:lpstr>Arial</vt:lpstr>
      <vt:lpstr>Calibri</vt:lpstr>
      <vt:lpstr>Gill Sans</vt:lpstr>
      <vt:lpstr>Myriad Pro</vt:lpstr>
      <vt:lpstr>Myriad Pro Black</vt:lpstr>
      <vt:lpstr>Noto Sans Symbols</vt:lpstr>
      <vt:lpstr>Rokkitt</vt:lpstr>
      <vt:lpstr>Title &amp; Text</vt:lpstr>
      <vt:lpstr>PowerPoint Presentation</vt:lpstr>
      <vt:lpstr>A Note to Facilitators</vt:lpstr>
      <vt:lpstr>Session Overview </vt:lpstr>
      <vt:lpstr>Addressing Maternity Deserts: A role for operative obstetrics in family medicine </vt:lpstr>
      <vt:lpstr>Objectives</vt:lpstr>
      <vt:lpstr>Team Readiness Quiz</vt:lpstr>
      <vt:lpstr>Team Readiness Quiz</vt:lpstr>
      <vt:lpstr>Team Readiness Quiz</vt:lpstr>
      <vt:lpstr>Team Readiness Quiz</vt:lpstr>
      <vt:lpstr>Team Readiness Quiz</vt:lpstr>
      <vt:lpstr>Team Readiness Quiz</vt:lpstr>
      <vt:lpstr>Team Readiness Quiz</vt:lpstr>
      <vt:lpstr>Team Readiness Quiz</vt:lpstr>
      <vt:lpstr>Team Readiness Quiz</vt:lpstr>
      <vt:lpstr>Team Readiness Quiz</vt:lpstr>
      <vt:lpstr>Team Readiness Quiz</vt:lpstr>
      <vt:lpstr>Team Readiness Quiz</vt:lpstr>
      <vt:lpstr>Team Readiness Quiz</vt:lpstr>
      <vt:lpstr>Team Readiness Quiz</vt:lpstr>
      <vt:lpstr>Team Readiness Quiz</vt:lpstr>
      <vt:lpstr>Team Readiness Quiz</vt:lpstr>
      <vt:lpstr>Team Readiness Quiz</vt:lpstr>
      <vt:lpstr>Addressing Maternity Deserts: A role for operative obstetrics in family medicine </vt:lpstr>
      <vt:lpstr>Team Activity</vt:lpstr>
      <vt:lpstr>Team Activity</vt:lpstr>
      <vt:lpstr>Discussion</vt:lpstr>
      <vt:lpstr>Social Charge</vt:lpstr>
      <vt:lpstr>Evaluation</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Dingo, Matthew</dc:creator>
  <cp:keywords/>
  <dc:description/>
  <cp:lastModifiedBy>Microsoft Office User</cp:lastModifiedBy>
  <cp:revision>143</cp:revision>
  <dcterms:created xsi:type="dcterms:W3CDTF">2017-08-31T14:52:45Z</dcterms:created>
  <dcterms:modified xsi:type="dcterms:W3CDTF">2019-04-05T19:08:29Z</dcterms:modified>
</cp:coreProperties>
</file>